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258" r:id="rId3"/>
    <p:sldId id="259" r:id="rId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111" d="100"/>
          <a:sy n="111" d="100"/>
        </p:scale>
        <p:origin x="-912" y="-104"/>
      </p:cViewPr>
      <p:guideLst>
        <p:guide orient="horz" pos="2933"/>
        <p:guide pos="329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handoutMaster" Target="handoutMasters/handout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44DD66-7A5F-6F41-9C86-137E5BC6B75B}" type="datetime1">
              <a:rPr lang="en-CA" smtClean="0"/>
              <a:t>17-02-27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Papyrus Industry Consortium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D00707-E1A6-2A42-AB40-B9B3B00614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918163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8F2246-DBE2-7840-A7F8-5D46102E483D}" type="datetime1">
              <a:rPr lang="en-CA" smtClean="0"/>
              <a:t>17-02-27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Papyrus Industry Consortium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FD009B-133F-E44E-9B2C-48FE2A962A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437620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92400" y="1983599"/>
            <a:ext cx="8334000" cy="1501200"/>
          </a:xfrm>
        </p:spPr>
        <p:txBody>
          <a:bodyPr anchor="t">
            <a:noAutofit/>
          </a:bodyPr>
          <a:lstStyle>
            <a:lvl1pPr algn="l">
              <a:defRPr sz="48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&lt;Enter presentation Title&gt;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96000" y="3582000"/>
            <a:ext cx="5749200" cy="89640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z="2400" dirty="0" smtClean="0">
                <a:latin typeface="Arial" charset="0"/>
              </a:rPr>
              <a:t>&lt;Enter Presenter Name&gt;</a:t>
            </a:r>
            <a:endParaRPr lang="en-US" sz="1800" dirty="0" smtClean="0">
              <a:latin typeface="Arial" charset="0"/>
            </a:endParaRPr>
          </a:p>
          <a:p>
            <a:r>
              <a:rPr lang="en-US" sz="1800" dirty="0" smtClean="0">
                <a:latin typeface="Arial" charset="0"/>
              </a:rPr>
              <a:t>&lt;Enter Presentation Date&gt;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3767" y="3537289"/>
            <a:ext cx="2084097" cy="895389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7765777" y="0"/>
            <a:ext cx="1378223" cy="93021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 userDrawn="1"/>
        </p:nvSpPr>
        <p:spPr>
          <a:xfrm>
            <a:off x="5750093" y="278538"/>
            <a:ext cx="2976307" cy="137078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Papyrus IC Logo v2 - print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0093" y="278538"/>
            <a:ext cx="2978072" cy="1370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58224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4EEA0-1A34-C34A-A098-FB9A04CAF733}" type="datetime1">
              <a:rPr lang="en-CA" smtClean="0"/>
              <a:t>17-02-27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Papyrus Industry Consortium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825EF-6A4D-D041-A0FA-32F236D1CB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4698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E90A6-767A-E34E-839E-33F4D89B54B1}" type="datetime1">
              <a:rPr lang="en-CA" smtClean="0"/>
              <a:t>17-02-27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Papyrus Industry Consortium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825EF-6A4D-D041-A0FA-32F236D1CB4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7208195" y="205978"/>
            <a:ext cx="1763832" cy="82889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8" name="Picture 7" descr="Papyrus IC Logo v2 - Fill NoText 135x135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237" y="4591980"/>
            <a:ext cx="551519" cy="551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83371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48931-33C8-6741-B497-30CC8ADDE004}" type="datetime1">
              <a:rPr lang="en-CA" smtClean="0"/>
              <a:t>17-02-27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Papyrus Industry Consortium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825EF-6A4D-D041-A0FA-32F236D1CB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3"/>
          <p:cNvSpPr>
            <a:spLocks noGrp="1"/>
          </p:cNvSpPr>
          <p:nvPr>
            <p:ph sz="quarter" idx="13"/>
          </p:nvPr>
        </p:nvSpPr>
        <p:spPr>
          <a:xfrm>
            <a:off x="6061077" y="1251109"/>
            <a:ext cx="2687638" cy="3157379"/>
          </a:xfrm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Click to edit Master text styles</a:t>
            </a:r>
          </a:p>
          <a:p>
            <a:pPr marL="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Second level</a:t>
            </a:r>
          </a:p>
          <a:p>
            <a:pPr marL="0" marR="0" lvl="2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Third level</a:t>
            </a:r>
          </a:p>
          <a:p>
            <a:pPr marL="0" marR="0" lvl="3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Fourth level</a:t>
            </a:r>
          </a:p>
          <a:p>
            <a:pPr marL="0" marR="0" lvl="4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Fifth level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sz="quarter" idx="14"/>
          </p:nvPr>
        </p:nvSpPr>
        <p:spPr>
          <a:xfrm>
            <a:off x="3228975" y="1251109"/>
            <a:ext cx="2687638" cy="3157379"/>
          </a:xfrm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Click to edit Master text styles</a:t>
            </a:r>
          </a:p>
          <a:p>
            <a:pPr marL="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Second level</a:t>
            </a:r>
          </a:p>
          <a:p>
            <a:pPr marL="0" marR="0" lvl="2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Third level</a:t>
            </a:r>
          </a:p>
          <a:p>
            <a:pPr marL="0" marR="0" lvl="3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Fourth level</a:t>
            </a:r>
          </a:p>
          <a:p>
            <a:pPr marL="0" marR="0" lvl="4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Fifth level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" name="Content Placeholder 1"/>
          <p:cNvSpPr>
            <a:spLocks noGrp="1"/>
          </p:cNvSpPr>
          <p:nvPr>
            <p:ph sz="quarter" idx="15"/>
          </p:nvPr>
        </p:nvSpPr>
        <p:spPr>
          <a:xfrm>
            <a:off x="393702" y="1251109"/>
            <a:ext cx="2687638" cy="3157379"/>
          </a:xfrm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Click to edit Master text styles</a:t>
            </a:r>
          </a:p>
          <a:p>
            <a:pPr marL="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Second level</a:t>
            </a:r>
          </a:p>
          <a:p>
            <a:pPr marL="0" marR="0" lvl="2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Third level</a:t>
            </a:r>
          </a:p>
          <a:p>
            <a:pPr marL="0" marR="0" lvl="3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Fourth level</a:t>
            </a:r>
          </a:p>
          <a:p>
            <a:pPr marL="0" marR="0" lvl="4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Fifth level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702000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48931-33C8-6741-B497-30CC8ADDE004}" type="datetime1">
              <a:rPr lang="en-CA" smtClean="0"/>
              <a:t>17-02-27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Papyrus Industry Consortium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825EF-6A4D-D041-A0FA-32F236D1CB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"/>
          <p:cNvSpPr>
            <a:spLocks noGrp="1"/>
          </p:cNvSpPr>
          <p:nvPr>
            <p:ph sz="quarter" idx="15"/>
          </p:nvPr>
        </p:nvSpPr>
        <p:spPr>
          <a:xfrm>
            <a:off x="393702" y="1251109"/>
            <a:ext cx="2687638" cy="3157379"/>
          </a:xfrm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Click to edit Master text styles</a:t>
            </a:r>
          </a:p>
          <a:p>
            <a:pPr marL="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Second level</a:t>
            </a:r>
          </a:p>
          <a:p>
            <a:pPr marL="0" marR="0" lvl="2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Third level</a:t>
            </a:r>
          </a:p>
          <a:p>
            <a:pPr marL="0" marR="0" lvl="3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Fourth level</a:t>
            </a:r>
          </a:p>
          <a:p>
            <a:pPr marL="0" marR="0" lvl="4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Fifth level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2603397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48931-33C8-6741-B497-30CC8ADDE004}" type="datetime1">
              <a:rPr lang="en-CA" smtClean="0"/>
              <a:t>17-02-27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Papyrus Industry Consortium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825EF-6A4D-D041-A0FA-32F236D1CB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4"/>
          </p:nvPr>
        </p:nvSpPr>
        <p:spPr>
          <a:xfrm>
            <a:off x="3228975" y="1251109"/>
            <a:ext cx="2687638" cy="3157379"/>
          </a:xfrm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Click to edit Master text styles</a:t>
            </a:r>
          </a:p>
          <a:p>
            <a:pPr marL="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Second level</a:t>
            </a:r>
          </a:p>
          <a:p>
            <a:pPr marL="0" marR="0" lvl="2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Third level</a:t>
            </a:r>
          </a:p>
          <a:p>
            <a:pPr marL="0" marR="0" lvl="3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Fourth level</a:t>
            </a:r>
          </a:p>
          <a:p>
            <a:pPr marL="0" marR="0" lvl="4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Fifth level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2603397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48931-33C8-6741-B497-30CC8ADDE004}" type="datetime1">
              <a:rPr lang="en-CA" smtClean="0"/>
              <a:t>17-02-27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Papyrus Industry Consortium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825EF-6A4D-D041-A0FA-32F236D1CB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3"/>
          <p:cNvSpPr>
            <a:spLocks noGrp="1"/>
          </p:cNvSpPr>
          <p:nvPr>
            <p:ph sz="quarter" idx="13"/>
          </p:nvPr>
        </p:nvSpPr>
        <p:spPr>
          <a:xfrm>
            <a:off x="6061077" y="1251109"/>
            <a:ext cx="2687638" cy="3157379"/>
          </a:xfrm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Click to edit Master text styles</a:t>
            </a:r>
          </a:p>
          <a:p>
            <a:pPr marL="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Second level</a:t>
            </a:r>
          </a:p>
          <a:p>
            <a:pPr marL="0" marR="0" lvl="2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Third level</a:t>
            </a:r>
          </a:p>
          <a:p>
            <a:pPr marL="0" marR="0" lvl="3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Fourth level</a:t>
            </a:r>
          </a:p>
          <a:p>
            <a:pPr marL="0" marR="0" lvl="4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Fifth level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2603397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A862A-2925-F54E-A943-49313F84A9C7}" type="datetime1">
              <a:rPr lang="en-CA" smtClean="0"/>
              <a:t>17-02-27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Papyrus Industry Consortium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825EF-6A4D-D041-A0FA-32F236D1CB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2149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11964-FF86-274C-91B9-F2EAE3C88765}" type="datetime1">
              <a:rPr lang="en-CA" smtClean="0"/>
              <a:t>17-02-27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Papyrus Industry Consortium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825EF-6A4D-D041-A0FA-32F236D1CB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217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D0131-9547-7C48-AC93-092866AC7CB1}" type="datetime1">
              <a:rPr lang="en-CA" smtClean="0"/>
              <a:t>17-02-27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Papyrus Industry Consortium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825EF-6A4D-D041-A0FA-32F236D1CB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7933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C6BBE-D453-3A45-8F96-98E88437028D}" type="datetime1">
              <a:rPr lang="en-CA" smtClean="0"/>
              <a:t>17-02-27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Papyrus Industry Consortium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825EF-6A4D-D041-A0FA-32F236D1CB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345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E0ABC-C2AE-7642-BDC6-3F80E3DA6114}" type="datetime1">
              <a:rPr lang="en-CA" smtClean="0"/>
              <a:t>17-02-27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Papyrus Industry Consortium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825EF-6A4D-D041-A0FA-32F236D1CB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0306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966F2-A54A-3E44-B4AA-FFA3490EB5BE}" type="datetime1">
              <a:rPr lang="en-CA" smtClean="0"/>
              <a:t>17-02-27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Papyrus Industry Consortium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825EF-6A4D-D041-A0FA-32F236D1CB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906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21DED-A6E2-5F49-A357-0020533D641B}" type="datetime1">
              <a:rPr lang="en-CA" smtClean="0"/>
              <a:t>17-02-27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7208194" y="204788"/>
            <a:ext cx="1935806" cy="78304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Papyrus Industry Consortium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825EF-6A4D-D041-A0FA-32F236D1CB4E}" type="slidenum">
              <a:rPr lang="en-US" smtClean="0"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9" name="Picture 8" descr="Papyrus IC Logo v2 - Fill NoText 135x135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237" y="4591980"/>
            <a:ext cx="551519" cy="551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30335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0626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80626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80626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44D9C-D875-2B40-BA2D-DE713365EE11}" type="datetime1">
              <a:rPr lang="en-CA" smtClean="0"/>
              <a:t>17-02-27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Papyrus Industry Consortium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825EF-6A4D-D041-A0FA-32F236D1CB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904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1.png"/><Relationship Id="rId18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2400" y="180000"/>
            <a:ext cx="6772083" cy="8134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6875" y="1335087"/>
            <a:ext cx="8355013" cy="30734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96875" y="4762102"/>
            <a:ext cx="1026851" cy="194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93148931-33C8-6741-B497-30CC8ADDE004}" type="datetime1">
              <a:rPr lang="en-CA" smtClean="0"/>
              <a:t>17-02-27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67252" y="4762102"/>
            <a:ext cx="4206461" cy="1944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Papyrus Industry Consortium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25888" y="4762102"/>
            <a:ext cx="1026000" cy="194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F5E825EF-6A4D-D041-A0FA-32F236D1CB4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483" y="157261"/>
            <a:ext cx="1817422" cy="83623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6709888" y="4762102"/>
            <a:ext cx="1016000" cy="19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9113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Why Join the Papyrus </a:t>
            </a:r>
            <a:r>
              <a:rPr lang="en-US" dirty="0" smtClean="0"/>
              <a:t>IC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		</a:t>
            </a:r>
            <a:r>
              <a:rPr lang="en-US" sz="4000" dirty="0" smtClean="0">
                <a:solidFill>
                  <a:srgbClr val="3366FF"/>
                </a:solidFill>
              </a:rPr>
              <a:t>- Research and Academia</a:t>
            </a:r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3772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Why join?</a:t>
            </a:r>
            <a:endParaRPr lang="en-US" sz="40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96875" y="1335087"/>
            <a:ext cx="8355013" cy="3321051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As a recognized member of a vibrant community composed of end-users, suppliers, and research/academia you will contribute to the definition and development of an industrial open source MBE solution</a:t>
            </a:r>
            <a:endParaRPr lang="en-US" dirty="0" smtClean="0"/>
          </a:p>
          <a:p>
            <a:r>
              <a:rPr lang="en-US" dirty="0" smtClean="0"/>
              <a:t>Increase your reach and opportunities by working directly with end-users,  suppliers, and other researchers </a:t>
            </a:r>
            <a:r>
              <a:rPr lang="en-US" dirty="0"/>
              <a:t>and academics to foster innovations and increase development and tech transfer of key MBE </a:t>
            </a:r>
            <a:r>
              <a:rPr lang="en-US" dirty="0" smtClean="0"/>
              <a:t>technologies</a:t>
            </a:r>
          </a:p>
          <a:p>
            <a:r>
              <a:rPr lang="en-US" dirty="0"/>
              <a:t>Increased visibility and recognition of _your_ expertise </a:t>
            </a:r>
            <a:r>
              <a:rPr lang="en-US"/>
              <a:t>and </a:t>
            </a:r>
            <a:r>
              <a:rPr lang="en-US" smtClean="0"/>
              <a:t>research</a:t>
            </a:r>
            <a:endParaRPr lang="en-US" dirty="0"/>
          </a:p>
          <a:p>
            <a:r>
              <a:rPr lang="en-US" dirty="0" smtClean="0"/>
              <a:t>Take </a:t>
            </a:r>
            <a:r>
              <a:rPr lang="en-US" dirty="0"/>
              <a:t>advantage of and contribute to shared teaching material for MBE </a:t>
            </a:r>
            <a:r>
              <a:rPr lang="en-US" dirty="0" smtClean="0"/>
              <a:t>courses</a:t>
            </a:r>
            <a:endParaRPr lang="en-US" dirty="0"/>
          </a:p>
          <a:p>
            <a:r>
              <a:rPr lang="en-US" dirty="0" smtClean="0"/>
              <a:t>Contribute </a:t>
            </a:r>
            <a:r>
              <a:rPr lang="en-US" dirty="0"/>
              <a:t>to the organization and participate in events (workshops, conferences, round-tables, etc.) focused on open source development and industrial usage of MBE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E0ABC-C2AE-7642-BDC6-3F80E3DA6114}" type="datetime1">
              <a:rPr lang="en-CA" smtClean="0"/>
              <a:t>17-02-27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Papyrus Industry Consortium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825EF-6A4D-D041-A0FA-32F236D1CB4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0106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How To Join?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To join the Papyrus IC as Research/Academia Member, an organization must join the Eclipse Foundation as Associate Member</a:t>
            </a:r>
          </a:p>
          <a:p>
            <a:r>
              <a:rPr lang="en-US" dirty="0"/>
              <a:t>Cost</a:t>
            </a:r>
          </a:p>
          <a:p>
            <a:pPr lvl="1"/>
            <a:r>
              <a:rPr lang="en-US" dirty="0"/>
              <a:t>Free for non-for-profit organizations, standards bodies, universities, research institutes, media and publishing, government and other organization types as defined by the Eclipse Foundation board of directors. </a:t>
            </a:r>
          </a:p>
          <a:p>
            <a:pPr lvl="1"/>
            <a:r>
              <a:rPr lang="en-US" dirty="0"/>
              <a:t>All other organizations, including for-profits, may also become Associate Members with annual dues of $5,000USD per year</a:t>
            </a:r>
          </a:p>
          <a:p>
            <a:r>
              <a:rPr lang="en-US" dirty="0"/>
              <a:t>Signature of </a:t>
            </a:r>
            <a:r>
              <a:rPr lang="en-US" dirty="0" smtClean="0"/>
              <a:t>Eclipse </a:t>
            </a:r>
            <a:r>
              <a:rPr lang="en-US" dirty="0"/>
              <a:t>agreements</a:t>
            </a:r>
          </a:p>
          <a:p>
            <a:r>
              <a:rPr lang="en-US" dirty="0"/>
              <a:t>All Research/Academia need to be sponsored by an industrial Papyrus IC member </a:t>
            </a:r>
            <a:r>
              <a:rPr lang="en-US" dirty="0" smtClean="0"/>
              <a:t>(End-User </a:t>
            </a:r>
            <a:r>
              <a:rPr lang="en-US" dirty="0"/>
              <a:t>or </a:t>
            </a:r>
            <a:r>
              <a:rPr lang="en-US" dirty="0" smtClean="0"/>
              <a:t>Supplier</a:t>
            </a:r>
            <a:r>
              <a:rPr lang="en-US" dirty="0"/>
              <a:t>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A862A-2925-F54E-A943-49313F84A9C7}" type="datetime1">
              <a:rPr lang="en-CA" smtClean="0"/>
              <a:t>17-02-27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Papyrus Industry Consortium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825EF-6A4D-D041-A0FA-32F236D1CB4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289667"/>
      </p:ext>
    </p:extLst>
  </p:cSld>
  <p:clrMapOvr>
    <a:masterClrMapping/>
  </p:clrMapOvr>
</p:sld>
</file>

<file path=ppt/theme/theme1.xml><?xml version="1.0" encoding="utf-8"?>
<a:theme xmlns:a="http://schemas.openxmlformats.org/drawingml/2006/main" name="Papyrus IC Presentation 16x9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Papyrus IC Presentation 16x9.potx</Template>
  <TotalTime>122</TotalTime>
  <Words>246</Words>
  <Application>Microsoft Macintosh PowerPoint</Application>
  <PresentationFormat>On-screen Show (16:9)</PresentationFormat>
  <Paragraphs>20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Papyrus IC Presentation 16x9</vt:lpstr>
      <vt:lpstr>Why Join the Papyrus IC    - Research and Academia</vt:lpstr>
      <vt:lpstr>Why join?</vt:lpstr>
      <vt:lpstr>How To Join?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Charles Rivet</dc:creator>
  <cp:lastModifiedBy>Francis Bordeleau</cp:lastModifiedBy>
  <cp:revision>17</cp:revision>
  <dcterms:created xsi:type="dcterms:W3CDTF">2016-02-18T13:23:53Z</dcterms:created>
  <dcterms:modified xsi:type="dcterms:W3CDTF">2017-02-27T21:18:46Z</dcterms:modified>
</cp:coreProperties>
</file>