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258" r:id="rId3"/>
    <p:sldId id="259" r:id="rId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84" d="100"/>
          <a:sy n="84" d="100"/>
        </p:scale>
        <p:origin x="-1640" y="-104"/>
      </p:cViewPr>
      <p:guideLst>
        <p:guide orient="horz" pos="2933"/>
        <p:guide pos="527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handoutMaster" Target="handoutMasters/handout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44DD66-7A5F-6F41-9C86-137E5BC6B75B}" type="datetime1">
              <a:rPr lang="en-CA" smtClean="0"/>
              <a:t>17-02-27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Papyrus Industry Consortium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D00707-E1A6-2A42-AB40-B9B3B00614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918163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8F2246-DBE2-7840-A7F8-5D46102E483D}" type="datetime1">
              <a:rPr lang="en-CA" smtClean="0"/>
              <a:t>17-02-27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Papyrus Industry Consortium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FD009B-133F-E44E-9B2C-48FE2A962A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437620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92400" y="1983599"/>
            <a:ext cx="8334000" cy="1501200"/>
          </a:xfrm>
        </p:spPr>
        <p:txBody>
          <a:bodyPr anchor="t">
            <a:noAutofit/>
          </a:bodyPr>
          <a:lstStyle>
            <a:lvl1pPr algn="l">
              <a:defRPr sz="48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&lt;Enter presentation Title&gt;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96000" y="3582000"/>
            <a:ext cx="5749200" cy="89640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z="2400" dirty="0" smtClean="0">
                <a:latin typeface="Arial" charset="0"/>
              </a:rPr>
              <a:t>&lt;Enter Presenter Name&gt;</a:t>
            </a:r>
            <a:endParaRPr lang="en-US" sz="1800" dirty="0" smtClean="0">
              <a:latin typeface="Arial" charset="0"/>
            </a:endParaRPr>
          </a:p>
          <a:p>
            <a:r>
              <a:rPr lang="en-US" sz="1800" dirty="0" smtClean="0">
                <a:latin typeface="Arial" charset="0"/>
              </a:rPr>
              <a:t>&lt;Enter Presentation Date&gt;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3767" y="3537289"/>
            <a:ext cx="2084097" cy="895389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7765777" y="0"/>
            <a:ext cx="1378223" cy="93021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 userDrawn="1"/>
        </p:nvSpPr>
        <p:spPr>
          <a:xfrm>
            <a:off x="5750093" y="278538"/>
            <a:ext cx="2976307" cy="137078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Papyrus IC Logo v2 - print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0093" y="278538"/>
            <a:ext cx="2978072" cy="1370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58224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EE03C-BF67-7B47-9EED-FBE7C83ADBB8}" type="datetime1">
              <a:rPr lang="en-CA" smtClean="0"/>
              <a:t>17-02-27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Papyrus Industry Consortium - End-Users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825EF-6A4D-D041-A0FA-32F236D1CB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4698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0872F-9FF6-5745-AE1C-AA0B0BD93DB2}" type="datetime1">
              <a:rPr lang="en-CA" smtClean="0"/>
              <a:t>17-02-27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Papyrus Industry Consortium - End-Users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825EF-6A4D-D041-A0FA-32F236D1CB4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7208195" y="205978"/>
            <a:ext cx="1763832" cy="82889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8" name="Picture 7" descr="Papyrus IC Logo v2 - Fill NoText 135x135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237" y="4591980"/>
            <a:ext cx="551519" cy="551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83371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4E895-405C-7646-BBFC-A647E42D7245}" type="datetime1">
              <a:rPr lang="en-CA" smtClean="0"/>
              <a:t>17-02-27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Papyrus Industry Consortium - End-Users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825EF-6A4D-D041-A0FA-32F236D1CB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3"/>
          <p:cNvSpPr>
            <a:spLocks noGrp="1"/>
          </p:cNvSpPr>
          <p:nvPr>
            <p:ph sz="quarter" idx="13"/>
          </p:nvPr>
        </p:nvSpPr>
        <p:spPr>
          <a:xfrm>
            <a:off x="6061077" y="1251109"/>
            <a:ext cx="2687638" cy="3157379"/>
          </a:xfrm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Click to edit Master text styles</a:t>
            </a:r>
          </a:p>
          <a:p>
            <a:pPr marL="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Second level</a:t>
            </a:r>
          </a:p>
          <a:p>
            <a:pPr marL="0" marR="0" lvl="2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Third level</a:t>
            </a:r>
          </a:p>
          <a:p>
            <a:pPr marL="0" marR="0" lvl="3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Fourth level</a:t>
            </a:r>
          </a:p>
          <a:p>
            <a:pPr marL="0" marR="0" lvl="4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Fifth level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sz="quarter" idx="14"/>
          </p:nvPr>
        </p:nvSpPr>
        <p:spPr>
          <a:xfrm>
            <a:off x="3228975" y="1251109"/>
            <a:ext cx="2687638" cy="3157379"/>
          </a:xfrm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Click to edit Master text styles</a:t>
            </a:r>
          </a:p>
          <a:p>
            <a:pPr marL="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Second level</a:t>
            </a:r>
          </a:p>
          <a:p>
            <a:pPr marL="0" marR="0" lvl="2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Third level</a:t>
            </a:r>
          </a:p>
          <a:p>
            <a:pPr marL="0" marR="0" lvl="3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Fourth level</a:t>
            </a:r>
          </a:p>
          <a:p>
            <a:pPr marL="0" marR="0" lvl="4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Fifth level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" name="Content Placeholder 1"/>
          <p:cNvSpPr>
            <a:spLocks noGrp="1"/>
          </p:cNvSpPr>
          <p:nvPr>
            <p:ph sz="quarter" idx="15"/>
          </p:nvPr>
        </p:nvSpPr>
        <p:spPr>
          <a:xfrm>
            <a:off x="393702" y="1251109"/>
            <a:ext cx="2687638" cy="3157379"/>
          </a:xfrm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Click to edit Master text styles</a:t>
            </a:r>
          </a:p>
          <a:p>
            <a:pPr marL="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Second level</a:t>
            </a:r>
          </a:p>
          <a:p>
            <a:pPr marL="0" marR="0" lvl="2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Third level</a:t>
            </a:r>
          </a:p>
          <a:p>
            <a:pPr marL="0" marR="0" lvl="3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Fourth level</a:t>
            </a:r>
          </a:p>
          <a:p>
            <a:pPr marL="0" marR="0" lvl="4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Fifth level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702000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81BF7-7FE8-2D42-A6C3-92A8ECEFFF0C}" type="datetime1">
              <a:rPr lang="en-CA" smtClean="0"/>
              <a:t>17-02-27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Papyrus Industry Consortium - End-Users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825EF-6A4D-D041-A0FA-32F236D1CB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"/>
          <p:cNvSpPr>
            <a:spLocks noGrp="1"/>
          </p:cNvSpPr>
          <p:nvPr>
            <p:ph sz="quarter" idx="15"/>
          </p:nvPr>
        </p:nvSpPr>
        <p:spPr>
          <a:xfrm>
            <a:off x="393702" y="1251109"/>
            <a:ext cx="2687638" cy="3157379"/>
          </a:xfrm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Click to edit Master text styles</a:t>
            </a:r>
          </a:p>
          <a:p>
            <a:pPr marL="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Second level</a:t>
            </a:r>
          </a:p>
          <a:p>
            <a:pPr marL="0" marR="0" lvl="2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Third level</a:t>
            </a:r>
          </a:p>
          <a:p>
            <a:pPr marL="0" marR="0" lvl="3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Fourth level</a:t>
            </a:r>
          </a:p>
          <a:p>
            <a:pPr marL="0" marR="0" lvl="4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Fifth level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2603397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F3C6E-7E47-BA4E-B359-D59051493319}" type="datetime1">
              <a:rPr lang="en-CA" smtClean="0"/>
              <a:t>17-02-27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Papyrus Industry Consortium - End-Users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825EF-6A4D-D041-A0FA-32F236D1CB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4"/>
          </p:nvPr>
        </p:nvSpPr>
        <p:spPr>
          <a:xfrm>
            <a:off x="3228975" y="1251109"/>
            <a:ext cx="2687638" cy="3157379"/>
          </a:xfrm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Click to edit Master text styles</a:t>
            </a:r>
          </a:p>
          <a:p>
            <a:pPr marL="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Second level</a:t>
            </a:r>
          </a:p>
          <a:p>
            <a:pPr marL="0" marR="0" lvl="2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Third level</a:t>
            </a:r>
          </a:p>
          <a:p>
            <a:pPr marL="0" marR="0" lvl="3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Fourth level</a:t>
            </a:r>
          </a:p>
          <a:p>
            <a:pPr marL="0" marR="0" lvl="4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Fifth level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2603397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BFFE0-E6D9-DE4E-93E9-EF236C1F99C1}" type="datetime1">
              <a:rPr lang="en-CA" smtClean="0"/>
              <a:t>17-02-27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Papyrus Industry Consortium - End-Users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825EF-6A4D-D041-A0FA-32F236D1CB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3"/>
          <p:cNvSpPr>
            <a:spLocks noGrp="1"/>
          </p:cNvSpPr>
          <p:nvPr>
            <p:ph sz="quarter" idx="13"/>
          </p:nvPr>
        </p:nvSpPr>
        <p:spPr>
          <a:xfrm>
            <a:off x="6061077" y="1251109"/>
            <a:ext cx="2687638" cy="3157379"/>
          </a:xfrm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Click to edit Master text styles</a:t>
            </a:r>
          </a:p>
          <a:p>
            <a:pPr marL="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Second level</a:t>
            </a:r>
          </a:p>
          <a:p>
            <a:pPr marL="0" marR="0" lvl="2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Third level</a:t>
            </a:r>
          </a:p>
          <a:p>
            <a:pPr marL="0" marR="0" lvl="3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Fourth level</a:t>
            </a:r>
          </a:p>
          <a:p>
            <a:pPr marL="0" marR="0" lvl="4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Fifth level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2603397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C859-03F3-3546-9854-F5940E73C5C4}" type="datetime1">
              <a:rPr lang="en-CA" smtClean="0"/>
              <a:t>17-02-27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Papyrus Industry Consortium - End-Users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825EF-6A4D-D041-A0FA-32F236D1CB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2149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816D6-9BA3-1041-AFC8-02485E356545}" type="datetime1">
              <a:rPr lang="en-CA" smtClean="0"/>
              <a:t>17-02-27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Papyrus Industry Consortium - End-Users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825EF-6A4D-D041-A0FA-32F236D1CB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217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B44DD-EC1E-5C48-AB4A-024FB7E2A875}" type="datetime1">
              <a:rPr lang="en-CA" smtClean="0"/>
              <a:t>17-02-27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Papyrus Industry Consortium - End-Users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825EF-6A4D-D041-A0FA-32F236D1CB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7933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55164-B204-6343-9E41-2FB446F581EF}" type="datetime1">
              <a:rPr lang="en-CA" smtClean="0"/>
              <a:t>17-02-27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Papyrus Industry Consortium - End-Users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825EF-6A4D-D041-A0FA-32F236D1CB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345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BD7ED-1DC3-6649-9881-A4F8289E15F4}" type="datetime1">
              <a:rPr lang="en-CA" smtClean="0"/>
              <a:t>17-02-27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Papyrus Industry Consortium - End-Users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825EF-6A4D-D041-A0FA-32F236D1CB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0306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C681A-97C2-894E-9F2F-C348ADEADAD4}" type="datetime1">
              <a:rPr lang="en-CA" smtClean="0"/>
              <a:t>17-02-27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Papyrus Industry Consortium - End-Users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825EF-6A4D-D041-A0FA-32F236D1CB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906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A52F7-722F-C545-A535-1B6C142460DF}" type="datetime1">
              <a:rPr lang="en-CA" smtClean="0"/>
              <a:t>17-02-27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7208194" y="204788"/>
            <a:ext cx="1935806" cy="78304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Papyrus Industry Consortium - End-Users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825EF-6A4D-D041-A0FA-32F236D1CB4E}" type="slidenum">
              <a:rPr lang="en-US" smtClean="0"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9" name="Picture 8" descr="Papyrus IC Logo v2 - Fill NoText 135x135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237" y="4591980"/>
            <a:ext cx="551519" cy="551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30335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0626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80626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80626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3693-7BC2-1549-894E-01AA322F6557}" type="datetime1">
              <a:rPr lang="en-CA" smtClean="0"/>
              <a:t>17-02-27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Papyrus Industry Consortium - End-Users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825EF-6A4D-D041-A0FA-32F236D1CB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904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1.png"/><Relationship Id="rId18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2400" y="180000"/>
            <a:ext cx="6772083" cy="8134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6875" y="1335087"/>
            <a:ext cx="8355013" cy="30734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96875" y="4762102"/>
            <a:ext cx="1026851" cy="194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B727ED77-5E39-B245-A5BD-51B08C7A750F}" type="datetime1">
              <a:rPr lang="en-CA" smtClean="0"/>
              <a:t>17-02-27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67252" y="4762102"/>
            <a:ext cx="4206461" cy="1944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Papyrus Industry Consortium - End-Users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25888" y="4762102"/>
            <a:ext cx="1026000" cy="194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F5E825EF-6A4D-D041-A0FA-32F236D1CB4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483" y="157261"/>
            <a:ext cx="1817422" cy="83623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6709888" y="4762102"/>
            <a:ext cx="1016000" cy="19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9113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Why Join the Papyrus </a:t>
            </a:r>
            <a:r>
              <a:rPr lang="en-US" dirty="0" smtClean="0"/>
              <a:t>IC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		</a:t>
            </a:r>
            <a:r>
              <a:rPr lang="en-US" sz="4000" dirty="0" smtClean="0">
                <a:solidFill>
                  <a:srgbClr val="3366FF"/>
                </a:solidFill>
              </a:rPr>
              <a:t>- End-Users</a:t>
            </a:r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3772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Why join?</a:t>
            </a:r>
            <a:endParaRPr lang="en-US" sz="40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96875" y="993499"/>
            <a:ext cx="8355013" cy="3662639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As a recognized member of a vibrant community composed of end-users, suppliers, and research/</a:t>
            </a:r>
            <a:r>
              <a:rPr lang="en-US" dirty="0" smtClean="0"/>
              <a:t>academia, </a:t>
            </a:r>
            <a:r>
              <a:rPr lang="en-US" dirty="0"/>
              <a:t>you will </a:t>
            </a:r>
            <a:endParaRPr lang="en-US" dirty="0" smtClean="0"/>
          </a:p>
          <a:p>
            <a:pPr lvl="1"/>
            <a:r>
              <a:rPr lang="en-US" sz="3200" dirty="0"/>
              <a:t>D</a:t>
            </a:r>
            <a:r>
              <a:rPr lang="en-US" sz="3200" dirty="0" smtClean="0"/>
              <a:t>irectly </a:t>
            </a:r>
            <a:r>
              <a:rPr lang="en-US" sz="3200" dirty="0"/>
              <a:t>contribute to the definition of Papyrus IC goals, priorities, and </a:t>
            </a:r>
            <a:r>
              <a:rPr lang="en-US" sz="3200" dirty="0" smtClean="0"/>
              <a:t>plan</a:t>
            </a:r>
          </a:p>
          <a:p>
            <a:pPr lvl="1"/>
            <a:r>
              <a:rPr lang="en-US" sz="3200" dirty="0" smtClean="0"/>
              <a:t>Work </a:t>
            </a:r>
            <a:r>
              <a:rPr lang="en-US" sz="3200" dirty="0" smtClean="0"/>
              <a:t>with </a:t>
            </a:r>
            <a:r>
              <a:rPr lang="en-US" sz="3200" dirty="0"/>
              <a:t>other </a:t>
            </a:r>
            <a:r>
              <a:rPr lang="en-US" sz="3200" dirty="0" smtClean="0"/>
              <a:t>member organizations to </a:t>
            </a:r>
            <a:r>
              <a:rPr lang="en-US" sz="3200" dirty="0"/>
              <a:t>foster </a:t>
            </a:r>
            <a:r>
              <a:rPr lang="en-US" sz="3200" dirty="0" smtClean="0"/>
              <a:t>innovation and increase technology transfer to </a:t>
            </a:r>
            <a:r>
              <a:rPr lang="en-US" sz="3200" dirty="0"/>
              <a:t>improve various aspects of MBE </a:t>
            </a:r>
            <a:r>
              <a:rPr lang="en-US" sz="3200" dirty="0" smtClean="0"/>
              <a:t>products</a:t>
            </a:r>
            <a:endParaRPr lang="en-US" sz="3200" dirty="0"/>
          </a:p>
          <a:p>
            <a:r>
              <a:rPr lang="en-US" dirty="0"/>
              <a:t>Get faster access to an industrial open source MBE solution that directly fulfill your </a:t>
            </a:r>
            <a:r>
              <a:rPr lang="en-US" dirty="0" smtClean="0"/>
              <a:t>requirements and </a:t>
            </a:r>
            <a:r>
              <a:rPr lang="en-US" dirty="0" smtClean="0"/>
              <a:t>needs</a:t>
            </a:r>
            <a:endParaRPr lang="en-US" dirty="0"/>
          </a:p>
          <a:p>
            <a:r>
              <a:rPr lang="en-US" dirty="0"/>
              <a:t>Reduce cost of developing required capabilities through joint financing with other Papyrus IC </a:t>
            </a:r>
            <a:r>
              <a:rPr lang="en-US" dirty="0" smtClean="0"/>
              <a:t>members</a:t>
            </a:r>
            <a:endParaRPr lang="en-US" dirty="0"/>
          </a:p>
          <a:p>
            <a:r>
              <a:rPr lang="en-US" dirty="0" smtClean="0"/>
              <a:t>Increase the visibility of your </a:t>
            </a:r>
            <a:r>
              <a:rPr lang="en-US" dirty="0" err="1" smtClean="0"/>
              <a:t>organisation’s</a:t>
            </a:r>
            <a:r>
              <a:rPr lang="en-US" dirty="0" smtClean="0"/>
              <a:t> contributions to open </a:t>
            </a:r>
            <a:r>
              <a:rPr lang="en-US" dirty="0"/>
              <a:t>source development and industrial usage of </a:t>
            </a:r>
            <a:r>
              <a:rPr lang="en-US" dirty="0" smtClean="0"/>
              <a:t>MBE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12D45-6FC7-9342-A156-089831981EE7}" type="datetime1">
              <a:rPr lang="en-CA" smtClean="0"/>
              <a:t>17-02-27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Papyrus Industry Consortium - End-Users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825EF-6A4D-D041-A0FA-32F236D1CB4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0106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How To Join?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TBD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615BC-D20D-F240-B618-AD7A95F94D8F}" type="datetime1">
              <a:rPr lang="en-CA" smtClean="0"/>
              <a:t>17-02-27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Papyrus Industry Consortium - End-Users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825EF-6A4D-D041-A0FA-32F236D1CB4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289667"/>
      </p:ext>
    </p:extLst>
  </p:cSld>
  <p:clrMapOvr>
    <a:masterClrMapping/>
  </p:clrMapOvr>
</p:sld>
</file>

<file path=ppt/theme/theme1.xml><?xml version="1.0" encoding="utf-8"?>
<a:theme xmlns:a="http://schemas.openxmlformats.org/drawingml/2006/main" name="Papyrus IC Presentation 16x9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Papyrus IC Presentation 16x9.potx</Template>
  <TotalTime>223</TotalTime>
  <Words>134</Words>
  <Application>Microsoft Macintosh PowerPoint</Application>
  <PresentationFormat>On-screen Show (16:9)</PresentationFormat>
  <Paragraphs>16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Papyrus IC Presentation 16x9</vt:lpstr>
      <vt:lpstr>Why Join the Papyrus IC    - End-Users</vt:lpstr>
      <vt:lpstr>Why join?</vt:lpstr>
      <vt:lpstr>How To Join?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Charles Rivet</dc:creator>
  <cp:lastModifiedBy>Francis Bordeleau</cp:lastModifiedBy>
  <cp:revision>22</cp:revision>
  <dcterms:created xsi:type="dcterms:W3CDTF">2016-02-18T13:23:53Z</dcterms:created>
  <dcterms:modified xsi:type="dcterms:W3CDTF">2017-02-27T21:20:45Z</dcterms:modified>
</cp:coreProperties>
</file>