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55" autoAdjust="0"/>
  </p:normalViewPr>
  <p:slideViewPr>
    <p:cSldViewPr>
      <p:cViewPr varScale="1">
        <p:scale>
          <a:sx n="104" d="100"/>
          <a:sy n="104" d="100"/>
        </p:scale>
        <p:origin x="-10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187316" y="34332"/>
            <a:ext cx="6580500" cy="24585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4797177" y="1326592"/>
            <a:ext cx="2295103" cy="44168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340211" y="1630267"/>
            <a:ext cx="1218186" cy="647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Bulk</a:t>
            </a:r>
          </a:p>
          <a:p>
            <a:pPr algn="ctr"/>
            <a:r>
              <a:rPr lang="de-DE" sz="1600" smtClean="0"/>
              <a:t>Builder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84794" y="2135984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Connectivity</a:t>
            </a:r>
            <a:endParaRPr lang="de-DE" sz="1600"/>
          </a:p>
        </p:txBody>
      </p:sp>
      <p:sp>
        <p:nvSpPr>
          <p:cNvPr id="30" name="Rechteck 29"/>
          <p:cNvSpPr/>
          <p:nvPr/>
        </p:nvSpPr>
        <p:spPr>
          <a:xfrm>
            <a:off x="3988808" y="1772816"/>
            <a:ext cx="325128" cy="3554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mtClean="0"/>
              <a:t>Blackboard</a:t>
            </a:r>
          </a:p>
        </p:txBody>
      </p:sp>
      <p:sp>
        <p:nvSpPr>
          <p:cNvPr id="32" name="Flussdiagramm: Magnetplattenspeicher 31"/>
          <p:cNvSpPr/>
          <p:nvPr/>
        </p:nvSpPr>
        <p:spPr>
          <a:xfrm>
            <a:off x="8226253" y="2381062"/>
            <a:ext cx="864096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Object</a:t>
            </a:r>
          </a:p>
          <a:p>
            <a:pPr algn="ctr"/>
            <a:r>
              <a:rPr lang="de-DE" sz="1400" smtClean="0"/>
              <a:t>Store</a:t>
            </a:r>
          </a:p>
        </p:txBody>
      </p:sp>
      <p:sp>
        <p:nvSpPr>
          <p:cNvPr id="38" name="Flussdiagramm: Magnetplattenspeicher 37"/>
          <p:cNvSpPr/>
          <p:nvPr/>
        </p:nvSpPr>
        <p:spPr>
          <a:xfrm>
            <a:off x="2627784" y="3089534"/>
            <a:ext cx="888864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Binary</a:t>
            </a:r>
            <a:endParaRPr lang="de-DE" sz="1400" smtClean="0"/>
          </a:p>
          <a:p>
            <a:pPr algn="ctr"/>
            <a:r>
              <a:rPr lang="de-DE" sz="1400" smtClean="0"/>
              <a:t>Storage</a:t>
            </a:r>
            <a:endParaRPr lang="de-DE" sz="1400"/>
          </a:p>
        </p:txBody>
      </p:sp>
      <p:sp>
        <p:nvSpPr>
          <p:cNvPr id="26" name="Rechteck 25"/>
          <p:cNvSpPr/>
          <p:nvPr/>
        </p:nvSpPr>
        <p:spPr>
          <a:xfrm>
            <a:off x="284794" y="301187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Crawler/</a:t>
            </a:r>
            <a:endParaRPr lang="de-DE" sz="1600" smtClean="0"/>
          </a:p>
          <a:p>
            <a:pPr algn="ctr"/>
            <a:r>
              <a:rPr lang="de-DE" sz="1600" smtClean="0"/>
              <a:t>Agent</a:t>
            </a:r>
            <a:endParaRPr lang="de-DE" sz="1600" smtClean="0"/>
          </a:p>
        </p:txBody>
      </p:sp>
      <p:cxnSp>
        <p:nvCxnSpPr>
          <p:cNvPr id="33" name="Gerade Verbindung mit Pfeil 32"/>
          <p:cNvCxnSpPr/>
          <p:nvPr/>
        </p:nvCxnSpPr>
        <p:spPr>
          <a:xfrm>
            <a:off x="1668341" y="833645"/>
            <a:ext cx="648072" cy="306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5320367" y="2647056"/>
            <a:ext cx="1220511" cy="644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BPEL</a:t>
            </a:r>
          </a:p>
          <a:p>
            <a:pPr algn="ctr"/>
            <a:r>
              <a:rPr lang="de-DE" sz="1600" smtClean="0"/>
              <a:t>Worker</a:t>
            </a:r>
            <a:endParaRPr lang="de-DE" sz="1600" smtClean="0"/>
          </a:p>
        </p:txBody>
      </p:sp>
      <p:sp>
        <p:nvSpPr>
          <p:cNvPr id="40" name="Rechteck 39"/>
          <p:cNvSpPr/>
          <p:nvPr/>
        </p:nvSpPr>
        <p:spPr>
          <a:xfrm>
            <a:off x="5093429" y="3591086"/>
            <a:ext cx="1674386" cy="191341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5342231" y="3758426"/>
            <a:ext cx="400397" cy="156872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400" smtClean="0"/>
              <a:t>AddPipeline</a:t>
            </a:r>
            <a:endParaRPr lang="de-DE" sz="1400" smtClean="0"/>
          </a:p>
        </p:txBody>
      </p:sp>
      <p:sp>
        <p:nvSpPr>
          <p:cNvPr id="45" name="Flussdiagramm: Magnetplattenspeicher 44"/>
          <p:cNvSpPr/>
          <p:nvPr/>
        </p:nvSpPr>
        <p:spPr>
          <a:xfrm>
            <a:off x="5342231" y="6001418"/>
            <a:ext cx="1122158" cy="56913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smtClean="0"/>
              <a:t>Lucene</a:t>
            </a:r>
            <a:endParaRPr lang="de-DE" sz="1200" smtClean="0"/>
          </a:p>
          <a:p>
            <a:pPr algn="ctr"/>
            <a:r>
              <a:rPr lang="de-DE" sz="1200" smtClean="0"/>
              <a:t>Index</a:t>
            </a:r>
            <a:endParaRPr lang="de-DE" sz="1200" smtClean="0"/>
          </a:p>
        </p:txBody>
      </p:sp>
      <p:cxnSp>
        <p:nvCxnSpPr>
          <p:cNvPr id="46" name="Gerade Verbindung mit Pfeil 45"/>
          <p:cNvCxnSpPr/>
          <p:nvPr/>
        </p:nvCxnSpPr>
        <p:spPr>
          <a:xfrm>
            <a:off x="3650875" y="667125"/>
            <a:ext cx="162282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2974289" y="1041684"/>
            <a:ext cx="0" cy="537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 flipH="1">
            <a:off x="5930622" y="2275196"/>
            <a:ext cx="1" cy="371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6691813" y="1329193"/>
            <a:ext cx="430887" cy="27126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1600" smtClean="0"/>
              <a:t>asynch. Workflow </a:t>
            </a:r>
            <a:r>
              <a:rPr lang="de-DE" sz="1600" i="1" smtClean="0"/>
              <a:t>updateIndex</a:t>
            </a:r>
            <a:endParaRPr lang="de-DE" sz="1600" i="1"/>
          </a:p>
        </p:txBody>
      </p:sp>
      <p:sp>
        <p:nvSpPr>
          <p:cNvPr id="56" name="Rechteck 55"/>
          <p:cNvSpPr/>
          <p:nvPr/>
        </p:nvSpPr>
        <p:spPr>
          <a:xfrm>
            <a:off x="7575521" y="1310451"/>
            <a:ext cx="325128" cy="4432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mtClean="0"/>
              <a:t>Job-/Task management</a:t>
            </a:r>
            <a:endParaRPr lang="de-DE" smtClean="0"/>
          </a:p>
        </p:txBody>
      </p:sp>
      <p:sp>
        <p:nvSpPr>
          <p:cNvPr id="57" name="Textfeld 56"/>
          <p:cNvSpPr txBox="1"/>
          <p:nvPr/>
        </p:nvSpPr>
        <p:spPr>
          <a:xfrm>
            <a:off x="6442525" y="3758426"/>
            <a:ext cx="430887" cy="174607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de-DE" sz="1600" smtClean="0"/>
              <a:t>BPEL Pipelines</a:t>
            </a:r>
            <a:endParaRPr lang="de-DE" sz="1600"/>
          </a:p>
        </p:txBody>
      </p:sp>
      <p:cxnSp>
        <p:nvCxnSpPr>
          <p:cNvPr id="59" name="Gerade Verbindung mit Pfeil 58"/>
          <p:cNvCxnSpPr>
            <a:endCxn id="7" idx="0"/>
          </p:cNvCxnSpPr>
          <p:nvPr/>
        </p:nvCxnSpPr>
        <p:spPr>
          <a:xfrm>
            <a:off x="5948139" y="1022918"/>
            <a:ext cx="1165" cy="6073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hteck 59"/>
          <p:cNvSpPr/>
          <p:nvPr/>
        </p:nvSpPr>
        <p:spPr>
          <a:xfrm>
            <a:off x="6024040" y="3768647"/>
            <a:ext cx="400397" cy="15585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400" smtClean="0"/>
              <a:t>DeletePipeline</a:t>
            </a:r>
            <a:endParaRPr lang="de-DE" sz="1400" smtClean="0"/>
          </a:p>
        </p:txBody>
      </p:sp>
      <p:cxnSp>
        <p:nvCxnSpPr>
          <p:cNvPr id="63" name="Gerade Verbindung 62"/>
          <p:cNvCxnSpPr>
            <a:stCxn id="36" idx="2"/>
            <a:endCxn id="40" idx="0"/>
          </p:cNvCxnSpPr>
          <p:nvPr/>
        </p:nvCxnSpPr>
        <p:spPr>
          <a:xfrm flipH="1">
            <a:off x="5930622" y="3291301"/>
            <a:ext cx="1" cy="299785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/>
          <p:nvPr/>
        </p:nvCxnSpPr>
        <p:spPr>
          <a:xfrm>
            <a:off x="7904694" y="2787745"/>
            <a:ext cx="33721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7092279" y="3439001"/>
            <a:ext cx="48324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4313935" y="1971616"/>
            <a:ext cx="100643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>
            <a:off x="3516648" y="3434447"/>
            <a:ext cx="48324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>
          <a:xfrm>
            <a:off x="4293961" y="4693013"/>
            <a:ext cx="799468" cy="273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/>
          <p:nvPr/>
        </p:nvCxnSpPr>
        <p:spPr>
          <a:xfrm>
            <a:off x="5542429" y="5327153"/>
            <a:ext cx="0" cy="6742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/>
          <p:cNvCxnSpPr/>
          <p:nvPr/>
        </p:nvCxnSpPr>
        <p:spPr>
          <a:xfrm>
            <a:off x="6224238" y="5327153"/>
            <a:ext cx="0" cy="67426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hteck 87"/>
          <p:cNvSpPr/>
          <p:nvPr/>
        </p:nvSpPr>
        <p:spPr>
          <a:xfrm>
            <a:off x="2282723" y="311331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Crawler-/</a:t>
            </a:r>
            <a:endParaRPr lang="de-DE" sz="1600" smtClean="0"/>
          </a:p>
          <a:p>
            <a:pPr algn="ctr"/>
            <a:r>
              <a:rPr lang="de-DE" sz="1600" smtClean="0"/>
              <a:t>Agent-</a:t>
            </a:r>
          </a:p>
          <a:p>
            <a:pPr algn="ctr"/>
            <a:r>
              <a:rPr lang="de-DE" sz="1600" smtClean="0"/>
              <a:t>Controller</a:t>
            </a:r>
            <a:endParaRPr lang="de-DE" sz="1600" smtClean="0"/>
          </a:p>
        </p:txBody>
      </p:sp>
      <p:sp>
        <p:nvSpPr>
          <p:cNvPr id="89" name="Rechteck 88"/>
          <p:cNvSpPr/>
          <p:nvPr/>
        </p:nvSpPr>
        <p:spPr>
          <a:xfrm>
            <a:off x="2259686" y="1576432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Delta-</a:t>
            </a:r>
          </a:p>
          <a:p>
            <a:pPr algn="ctr"/>
            <a:r>
              <a:rPr lang="de-DE" sz="1600" smtClean="0"/>
              <a:t>Indexing</a:t>
            </a:r>
            <a:endParaRPr lang="de-DE" sz="1600" smtClean="0"/>
          </a:p>
        </p:txBody>
      </p:sp>
      <p:sp>
        <p:nvSpPr>
          <p:cNvPr id="90" name="Rechteck 89"/>
          <p:cNvSpPr/>
          <p:nvPr/>
        </p:nvSpPr>
        <p:spPr>
          <a:xfrm>
            <a:off x="5260652" y="311331"/>
            <a:ext cx="1368152" cy="7549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Connectivity</a:t>
            </a:r>
          </a:p>
          <a:p>
            <a:pPr algn="ctr"/>
            <a:r>
              <a:rPr lang="de-DE" sz="1600" smtClean="0"/>
              <a:t>Manager</a:t>
            </a:r>
          </a:p>
        </p:txBody>
      </p:sp>
      <p:sp>
        <p:nvSpPr>
          <p:cNvPr id="91" name="Flussdiagramm: Magnetplattenspeicher 90"/>
          <p:cNvSpPr/>
          <p:nvPr/>
        </p:nvSpPr>
        <p:spPr>
          <a:xfrm>
            <a:off x="607465" y="1326592"/>
            <a:ext cx="722810" cy="64846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smtClean="0">
                <a:solidFill>
                  <a:schemeClr val="tx1"/>
                </a:solidFill>
              </a:rPr>
              <a:t>Data-</a:t>
            </a:r>
          </a:p>
          <a:p>
            <a:pPr algn="ctr"/>
            <a:r>
              <a:rPr lang="de-DE" sz="1200" smtClean="0">
                <a:solidFill>
                  <a:schemeClr val="tx1"/>
                </a:solidFill>
              </a:rPr>
              <a:t>Source</a:t>
            </a:r>
            <a:endParaRPr lang="de-DE" sz="1200" smtClean="0">
              <a:solidFill>
                <a:schemeClr val="tx1"/>
              </a:solidFill>
            </a:endParaRPr>
          </a:p>
        </p:txBody>
      </p:sp>
      <p:cxnSp>
        <p:nvCxnSpPr>
          <p:cNvPr id="92" name="Gerade Verbindung 91"/>
          <p:cNvCxnSpPr/>
          <p:nvPr/>
        </p:nvCxnSpPr>
        <p:spPr>
          <a:xfrm flipH="1">
            <a:off x="959317" y="1056140"/>
            <a:ext cx="2" cy="254311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4" name="Flussdiagramm: Magnetplattenspeicher 93"/>
          <p:cNvSpPr/>
          <p:nvPr/>
        </p:nvSpPr>
        <p:spPr>
          <a:xfrm>
            <a:off x="8246801" y="3778965"/>
            <a:ext cx="864096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Zoo-</a:t>
            </a:r>
            <a:endParaRPr lang="de-DE" sz="1400" smtClean="0"/>
          </a:p>
          <a:p>
            <a:pPr algn="ctr"/>
            <a:r>
              <a:rPr lang="de-DE" sz="1400"/>
              <a:t>k</a:t>
            </a:r>
            <a:r>
              <a:rPr lang="de-DE" sz="1400" smtClean="0"/>
              <a:t>eeper</a:t>
            </a:r>
            <a:endParaRPr lang="de-DE" sz="1400" smtClean="0"/>
          </a:p>
        </p:txBody>
      </p:sp>
      <p:cxnSp>
        <p:nvCxnSpPr>
          <p:cNvPr id="95" name="Gerade Verbindung mit Pfeil 94"/>
          <p:cNvCxnSpPr/>
          <p:nvPr/>
        </p:nvCxnSpPr>
        <p:spPr>
          <a:xfrm>
            <a:off x="7904694" y="4161639"/>
            <a:ext cx="33721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feld 95"/>
          <p:cNvSpPr txBox="1"/>
          <p:nvPr/>
        </p:nvSpPr>
        <p:spPr>
          <a:xfrm>
            <a:off x="2788705" y="3433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(1)</a:t>
            </a:r>
            <a:endParaRPr lang="de-DE" sz="1200"/>
          </a:p>
        </p:txBody>
      </p:sp>
      <p:sp>
        <p:nvSpPr>
          <p:cNvPr id="97" name="Textfeld 96"/>
          <p:cNvSpPr txBox="1"/>
          <p:nvPr/>
        </p:nvSpPr>
        <p:spPr>
          <a:xfrm>
            <a:off x="1661445" y="328947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(2)  (5)</a:t>
            </a:r>
            <a:endParaRPr lang="de-DE" sz="1200"/>
          </a:p>
        </p:txBody>
      </p:sp>
      <p:sp>
        <p:nvSpPr>
          <p:cNvPr id="98" name="Textfeld 97"/>
          <p:cNvSpPr txBox="1"/>
          <p:nvPr/>
        </p:nvSpPr>
        <p:spPr>
          <a:xfrm>
            <a:off x="1668341" y="836712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(3)  (6)</a:t>
            </a:r>
            <a:endParaRPr lang="de-DE" sz="1200"/>
          </a:p>
        </p:txBody>
      </p:sp>
      <p:sp>
        <p:nvSpPr>
          <p:cNvPr id="99" name="Textfeld 98"/>
          <p:cNvSpPr txBox="1"/>
          <p:nvPr/>
        </p:nvSpPr>
        <p:spPr>
          <a:xfrm>
            <a:off x="2974289" y="117195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(4)</a:t>
            </a:r>
            <a:endParaRPr lang="de-DE" sz="1200"/>
          </a:p>
        </p:txBody>
      </p:sp>
      <p:cxnSp>
        <p:nvCxnSpPr>
          <p:cNvPr id="100" name="Gerade Verbindung mit Pfeil 99"/>
          <p:cNvCxnSpPr/>
          <p:nvPr/>
        </p:nvCxnSpPr>
        <p:spPr>
          <a:xfrm>
            <a:off x="1638400" y="607385"/>
            <a:ext cx="648072" cy="30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/>
          <p:cNvSpPr txBox="1"/>
          <p:nvPr/>
        </p:nvSpPr>
        <p:spPr>
          <a:xfrm>
            <a:off x="4313936" y="390126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(7)</a:t>
            </a:r>
            <a:endParaRPr lang="de-DE" sz="1200"/>
          </a:p>
        </p:txBody>
      </p:sp>
      <p:sp>
        <p:nvSpPr>
          <p:cNvPr id="102" name="Textfeld 101"/>
          <p:cNvSpPr txBox="1"/>
          <p:nvPr/>
        </p:nvSpPr>
        <p:spPr>
          <a:xfrm>
            <a:off x="5918653" y="106628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(8)</a:t>
            </a:r>
            <a:endParaRPr lang="de-DE" sz="1200"/>
          </a:p>
        </p:txBody>
      </p:sp>
      <p:sp>
        <p:nvSpPr>
          <p:cNvPr id="103" name="Textfeld 102"/>
          <p:cNvSpPr txBox="1"/>
          <p:nvPr/>
        </p:nvSpPr>
        <p:spPr>
          <a:xfrm>
            <a:off x="4464950" y="169461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(9)</a:t>
            </a:r>
            <a:endParaRPr lang="de-DE" sz="1200"/>
          </a:p>
        </p:txBody>
      </p:sp>
      <p:sp>
        <p:nvSpPr>
          <p:cNvPr id="104" name="Textfeld 103"/>
          <p:cNvSpPr txBox="1"/>
          <p:nvPr/>
        </p:nvSpPr>
        <p:spPr>
          <a:xfrm>
            <a:off x="7855936" y="2474538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(10)</a:t>
            </a:r>
            <a:endParaRPr lang="de-DE" sz="1200"/>
          </a:p>
        </p:txBody>
      </p:sp>
      <p:sp>
        <p:nvSpPr>
          <p:cNvPr id="105" name="Textfeld 104"/>
          <p:cNvSpPr txBox="1"/>
          <p:nvPr/>
        </p:nvSpPr>
        <p:spPr>
          <a:xfrm>
            <a:off x="7122700" y="3152801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(11)</a:t>
            </a:r>
            <a:endParaRPr lang="de-DE" sz="1200"/>
          </a:p>
        </p:txBody>
      </p:sp>
      <p:sp>
        <p:nvSpPr>
          <p:cNvPr id="106" name="Textfeld 105"/>
          <p:cNvSpPr txBox="1"/>
          <p:nvPr/>
        </p:nvSpPr>
        <p:spPr>
          <a:xfrm>
            <a:off x="5509994" y="3306902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(12)</a:t>
            </a:r>
            <a:endParaRPr lang="de-DE" sz="1200"/>
          </a:p>
        </p:txBody>
      </p:sp>
      <p:sp>
        <p:nvSpPr>
          <p:cNvPr id="108" name="Textfeld 107"/>
          <p:cNvSpPr txBox="1"/>
          <p:nvPr/>
        </p:nvSpPr>
        <p:spPr>
          <a:xfrm>
            <a:off x="4425677" y="4418749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(13)</a:t>
            </a:r>
            <a:endParaRPr lang="de-DE" sz="1200"/>
          </a:p>
        </p:txBody>
      </p:sp>
      <p:sp>
        <p:nvSpPr>
          <p:cNvPr id="109" name="Textfeld 108"/>
          <p:cNvSpPr txBox="1"/>
          <p:nvPr/>
        </p:nvSpPr>
        <p:spPr>
          <a:xfrm>
            <a:off x="5696489" y="5724419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(14)</a:t>
            </a:r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4863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Bildschirmpräsentation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Weber, Andreas</dc:creator>
  <cp:lastModifiedBy>Weber, Andreas</cp:lastModifiedBy>
  <cp:revision>97</cp:revision>
  <dcterms:created xsi:type="dcterms:W3CDTF">2011-09-05T07:22:46Z</dcterms:created>
  <dcterms:modified xsi:type="dcterms:W3CDTF">2011-09-05T13:22:03Z</dcterms:modified>
</cp:coreProperties>
</file>