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36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pPr/>
              <a:t>12.01.2012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Rectangle 132"/>
          <p:cNvSpPr>
            <a:spLocks noChangeArrowheads="1"/>
          </p:cNvSpPr>
          <p:nvPr/>
        </p:nvSpPr>
        <p:spPr bwMode="auto">
          <a:xfrm>
            <a:off x="1691679" y="404664"/>
            <a:ext cx="3816424" cy="6048671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none"/>
          <a:lstStyle/>
          <a:p>
            <a:pPr algn="r">
              <a:defRPr/>
            </a:pPr>
            <a:r>
              <a:rPr lang="de-DE" sz="1200" b="1" dirty="0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OSGi</a:t>
            </a:r>
          </a:p>
        </p:txBody>
      </p:sp>
      <p:sp>
        <p:nvSpPr>
          <p:cNvPr id="320" name="Rectangle 132"/>
          <p:cNvSpPr>
            <a:spLocks noChangeArrowheads="1"/>
          </p:cNvSpPr>
          <p:nvPr/>
        </p:nvSpPr>
        <p:spPr bwMode="auto">
          <a:xfrm>
            <a:off x="1619672" y="332656"/>
            <a:ext cx="3816423" cy="6048672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none"/>
          <a:lstStyle/>
          <a:p>
            <a:pPr algn="r">
              <a:defRPr/>
            </a:pPr>
            <a:r>
              <a:rPr lang="de-DE" sz="1200" b="1" dirty="0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OSGi</a:t>
            </a:r>
          </a:p>
        </p:txBody>
      </p:sp>
      <p:sp>
        <p:nvSpPr>
          <p:cNvPr id="154" name="Rectangle 132"/>
          <p:cNvSpPr>
            <a:spLocks noChangeArrowheads="1"/>
          </p:cNvSpPr>
          <p:nvPr/>
        </p:nvSpPr>
        <p:spPr bwMode="auto">
          <a:xfrm>
            <a:off x="1547664" y="260648"/>
            <a:ext cx="3816424" cy="6057307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none"/>
          <a:lstStyle/>
          <a:p>
            <a:pPr algn="r">
              <a:defRPr/>
            </a:pPr>
            <a:r>
              <a:rPr lang="de-DE" sz="1200" b="1" dirty="0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OSGi</a:t>
            </a:r>
          </a:p>
        </p:txBody>
      </p:sp>
      <p:sp>
        <p:nvSpPr>
          <p:cNvPr id="112" name="Rectangle 134"/>
          <p:cNvSpPr>
            <a:spLocks noChangeArrowheads="1"/>
          </p:cNvSpPr>
          <p:nvPr/>
        </p:nvSpPr>
        <p:spPr bwMode="auto">
          <a:xfrm>
            <a:off x="6948264" y="3284984"/>
            <a:ext cx="2036627" cy="3168352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none"/>
          <a:lstStyle/>
          <a:p>
            <a:pPr algn="r">
              <a:defRPr/>
            </a:pPr>
            <a:r>
              <a:rPr lang="de-DE" sz="1200" b="1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OSGi</a:t>
            </a:r>
          </a:p>
        </p:txBody>
      </p:sp>
      <p:sp>
        <p:nvSpPr>
          <p:cNvPr id="111" name="Rectangle 134"/>
          <p:cNvSpPr>
            <a:spLocks noChangeArrowheads="1"/>
          </p:cNvSpPr>
          <p:nvPr/>
        </p:nvSpPr>
        <p:spPr bwMode="auto">
          <a:xfrm>
            <a:off x="6876256" y="3212976"/>
            <a:ext cx="2037197" cy="3168352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none"/>
          <a:lstStyle/>
          <a:p>
            <a:pPr algn="r">
              <a:defRPr/>
            </a:pPr>
            <a:r>
              <a:rPr lang="de-DE" sz="1200" b="1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OSGi</a:t>
            </a:r>
          </a:p>
        </p:txBody>
      </p:sp>
      <p:sp>
        <p:nvSpPr>
          <p:cNvPr id="161" name="AutoShape 135"/>
          <p:cNvSpPr>
            <a:spLocks noChangeArrowheads="1"/>
          </p:cNvSpPr>
          <p:nvPr/>
        </p:nvSpPr>
        <p:spPr bwMode="auto">
          <a:xfrm>
            <a:off x="214230" y="1525689"/>
            <a:ext cx="936625" cy="1039356"/>
          </a:xfrm>
          <a:prstGeom prst="flowChartMagneticDisk">
            <a:avLst/>
          </a:prstGeom>
          <a:ln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>
            <a:spAutoFit/>
          </a:bodyPr>
          <a:lstStyle/>
          <a:p>
            <a:pPr algn="ctr">
              <a:defRPr/>
            </a:pPr>
            <a:r>
              <a:rPr lang="en-US" sz="14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Data Source</a:t>
            </a:r>
          </a:p>
        </p:txBody>
      </p:sp>
      <p:sp>
        <p:nvSpPr>
          <p:cNvPr id="180" name="AutoShape 148"/>
          <p:cNvSpPr>
            <a:spLocks noChangeArrowheads="1"/>
          </p:cNvSpPr>
          <p:nvPr/>
        </p:nvSpPr>
        <p:spPr bwMode="auto">
          <a:xfrm>
            <a:off x="7308304" y="908720"/>
            <a:ext cx="1000132" cy="652719"/>
          </a:xfrm>
          <a:prstGeom prst="roundRect">
            <a:avLst>
              <a:gd name="adj" fmla="val 0"/>
            </a:avLst>
          </a:prstGeom>
          <a:ln>
            <a:headEnd/>
            <a:tailEnd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en-US" sz="1400" b="1" smtClean="0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Retrieval</a:t>
            </a:r>
            <a:endParaRPr lang="en-US" sz="1400" b="1" dirty="0" smtClean="0">
              <a:solidFill>
                <a:srgbClr val="FFFFFF"/>
              </a:solidFill>
              <a:latin typeface="Arial" pitchFamily="34" charset="0"/>
              <a:cs typeface="Arial" pitchFamily="34" charset="0"/>
            </a:endParaRPr>
          </a:p>
          <a:p>
            <a:pPr algn="ctr"/>
            <a:r>
              <a:rPr lang="en-US" sz="1400" b="1" dirty="0" smtClean="0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Clients</a:t>
            </a:r>
            <a:endParaRPr lang="en-US" sz="1400" b="1" dirty="0">
              <a:solidFill>
                <a:srgbClr val="FFFFFF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84" name="AutoShape 136"/>
          <p:cNvSpPr>
            <a:spLocks noChangeArrowheads="1"/>
          </p:cNvSpPr>
          <p:nvPr/>
        </p:nvSpPr>
        <p:spPr bwMode="auto">
          <a:xfrm>
            <a:off x="5802491" y="4653136"/>
            <a:ext cx="785818" cy="672525"/>
          </a:xfrm>
          <a:prstGeom prst="flowChartMagneticDisk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lIns="0" tIns="0" rIns="0" bIns="0" anchor="ctr">
            <a:spAutoFit/>
          </a:bodyPr>
          <a:lstStyle/>
          <a:p>
            <a:pPr algn="ctr">
              <a:defRPr/>
            </a:pPr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Ontology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  <a:p>
            <a:pPr algn="ctr">
              <a:defRPr/>
            </a:pPr>
            <a:r>
              <a:rPr lang="en-US" sz="1100" b="1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Store</a:t>
            </a:r>
          </a:p>
        </p:txBody>
      </p:sp>
      <p:sp>
        <p:nvSpPr>
          <p:cNvPr id="186" name="AutoShape 136"/>
          <p:cNvSpPr>
            <a:spLocks noChangeArrowheads="1"/>
          </p:cNvSpPr>
          <p:nvPr/>
        </p:nvSpPr>
        <p:spPr bwMode="auto">
          <a:xfrm>
            <a:off x="5829652" y="5526285"/>
            <a:ext cx="785818" cy="936104"/>
          </a:xfrm>
          <a:prstGeom prst="flowChartMagneticDisk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lIns="0" tIns="0" rIns="0" bIns="0" anchor="ctr">
            <a:noAutofit/>
          </a:bodyPr>
          <a:lstStyle/>
          <a:p>
            <a:pPr algn="ctr">
              <a:defRPr/>
            </a:pPr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Service </a:t>
            </a:r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Specific Store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88" name="AutoShape 136"/>
          <p:cNvSpPr>
            <a:spLocks noChangeArrowheads="1"/>
          </p:cNvSpPr>
          <p:nvPr/>
        </p:nvSpPr>
        <p:spPr bwMode="auto">
          <a:xfrm>
            <a:off x="5724128" y="2881940"/>
            <a:ext cx="865188" cy="958356"/>
          </a:xfrm>
          <a:prstGeom prst="flowChartMagneticDisk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lIns="0" tIns="0" rIns="0" bIns="0" anchor="ctr">
            <a:noAutofit/>
          </a:bodyPr>
          <a:lstStyle/>
          <a:p>
            <a:pPr algn="ctr">
              <a:defRPr/>
            </a:pPr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Object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  <a:p>
            <a:pPr algn="ctr">
              <a:defRPr/>
            </a:pPr>
            <a:r>
              <a:rPr lang="en-US" sz="1100" b="1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Store</a:t>
            </a:r>
          </a:p>
        </p:txBody>
      </p:sp>
      <p:sp>
        <p:nvSpPr>
          <p:cNvPr id="227" name="Rectangle 134"/>
          <p:cNvSpPr>
            <a:spLocks noChangeArrowheads="1"/>
          </p:cNvSpPr>
          <p:nvPr/>
        </p:nvSpPr>
        <p:spPr bwMode="auto">
          <a:xfrm>
            <a:off x="6804248" y="3140968"/>
            <a:ext cx="2037767" cy="3168352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none"/>
          <a:lstStyle/>
          <a:p>
            <a:pPr>
              <a:defRPr/>
            </a:pPr>
            <a:r>
              <a:rPr lang="de-DE" sz="1200" b="1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OSGi</a:t>
            </a:r>
          </a:p>
        </p:txBody>
      </p:sp>
      <p:sp>
        <p:nvSpPr>
          <p:cNvPr id="199" name="AutoShape 154"/>
          <p:cNvSpPr>
            <a:spLocks noChangeArrowheads="1"/>
          </p:cNvSpPr>
          <p:nvPr/>
        </p:nvSpPr>
        <p:spPr bwMode="auto">
          <a:xfrm>
            <a:off x="7267375" y="3921584"/>
            <a:ext cx="1080000" cy="289441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 Search Service</a:t>
            </a:r>
          </a:p>
        </p:txBody>
      </p:sp>
      <p:cxnSp>
        <p:nvCxnSpPr>
          <p:cNvPr id="60" name="AutoShape 147"/>
          <p:cNvCxnSpPr>
            <a:cxnSpLocks noChangeShapeType="1"/>
            <a:stCxn id="199" idx="3"/>
            <a:endCxn id="192" idx="3"/>
          </p:cNvCxnSpPr>
          <p:nvPr/>
        </p:nvCxnSpPr>
        <p:spPr bwMode="auto">
          <a:xfrm>
            <a:off x="8347375" y="4066305"/>
            <a:ext cx="195800" cy="226791"/>
          </a:xfrm>
          <a:prstGeom prst="bentConnector2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98" name="AutoShape 154"/>
          <p:cNvSpPr>
            <a:spLocks noChangeArrowheads="1"/>
          </p:cNvSpPr>
          <p:nvPr/>
        </p:nvSpPr>
        <p:spPr bwMode="auto">
          <a:xfrm>
            <a:off x="7267951" y="3498925"/>
            <a:ext cx="1080000" cy="289441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 APIs</a:t>
            </a:r>
          </a:p>
        </p:txBody>
      </p:sp>
      <p:cxnSp>
        <p:nvCxnSpPr>
          <p:cNvPr id="201" name="AutoShape 147"/>
          <p:cNvCxnSpPr>
            <a:cxnSpLocks noChangeShapeType="1"/>
            <a:stCxn id="198" idx="1"/>
            <a:endCxn id="184" idx="4"/>
          </p:cNvCxnSpPr>
          <p:nvPr/>
        </p:nvCxnSpPr>
        <p:spPr bwMode="auto">
          <a:xfrm rot="10800000" flipV="1">
            <a:off x="6588309" y="3643645"/>
            <a:ext cx="679642" cy="1345753"/>
          </a:xfrm>
          <a:prstGeom prst="bentConnector3">
            <a:avLst>
              <a:gd name="adj1" fmla="val 38011"/>
            </a:avLst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71" name="Flussdiagramm: Prozess 70"/>
          <p:cNvSpPr/>
          <p:nvPr/>
        </p:nvSpPr>
        <p:spPr>
          <a:xfrm>
            <a:off x="7273175" y="1976596"/>
            <a:ext cx="1068402" cy="714380"/>
          </a:xfrm>
          <a:prstGeom prst="flowChartProcess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 smtClean="0">
                <a:latin typeface="Arial" pitchFamily="34" charset="0"/>
                <a:cs typeface="Arial" pitchFamily="34" charset="0"/>
              </a:rPr>
              <a:t>Load Balancing</a:t>
            </a:r>
            <a:endParaRPr lang="en-US" sz="1200" b="1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62" name="Gerade Verbindung mit Pfeil 261"/>
          <p:cNvCxnSpPr>
            <a:stCxn id="199" idx="2"/>
          </p:cNvCxnSpPr>
          <p:nvPr/>
        </p:nvCxnSpPr>
        <p:spPr>
          <a:xfrm flipH="1">
            <a:off x="7804931" y="4211025"/>
            <a:ext cx="2444" cy="278324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65" name="Gerade Verbindung mit Pfeil 264"/>
          <p:cNvCxnSpPr>
            <a:stCxn id="198" idx="2"/>
            <a:endCxn id="199" idx="0"/>
          </p:cNvCxnSpPr>
          <p:nvPr/>
        </p:nvCxnSpPr>
        <p:spPr>
          <a:xfrm flipH="1">
            <a:off x="7807375" y="3788366"/>
            <a:ext cx="576" cy="133218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69" name="Gerade Verbindung mit Pfeil 268"/>
          <p:cNvCxnSpPr>
            <a:stCxn id="71" idx="2"/>
            <a:endCxn id="131" idx="0"/>
          </p:cNvCxnSpPr>
          <p:nvPr/>
        </p:nvCxnSpPr>
        <p:spPr>
          <a:xfrm>
            <a:off x="7807376" y="2690976"/>
            <a:ext cx="3790" cy="305976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72" name="Gerade Verbindung mit Pfeil 271"/>
          <p:cNvCxnSpPr>
            <a:stCxn id="180" idx="2"/>
            <a:endCxn id="71" idx="0"/>
          </p:cNvCxnSpPr>
          <p:nvPr/>
        </p:nvCxnSpPr>
        <p:spPr>
          <a:xfrm flipH="1">
            <a:off x="7807376" y="1561439"/>
            <a:ext cx="994" cy="415157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92" name="Flussdiagramm: Prozess 191"/>
          <p:cNvSpPr/>
          <p:nvPr/>
        </p:nvSpPr>
        <p:spPr>
          <a:xfrm rot="16200000">
            <a:off x="8107567" y="4573953"/>
            <a:ext cx="871215" cy="309501"/>
          </a:xfrm>
          <a:prstGeom prst="flowChartProcess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b="1" dirty="0" smtClean="0">
                <a:latin typeface="Arial" pitchFamily="34" charset="0"/>
                <a:cs typeface="Arial" pitchFamily="34" charset="0"/>
              </a:rPr>
              <a:t>Blackboard</a:t>
            </a:r>
            <a:endParaRPr lang="en-US" sz="9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08" name="AutoShape 148"/>
          <p:cNvSpPr>
            <a:spLocks noChangeArrowheads="1"/>
          </p:cNvSpPr>
          <p:nvPr/>
        </p:nvSpPr>
        <p:spPr bwMode="auto">
          <a:xfrm>
            <a:off x="178436" y="3253881"/>
            <a:ext cx="1000132" cy="652719"/>
          </a:xfrm>
          <a:prstGeom prst="roundRect">
            <a:avLst>
              <a:gd name="adj" fmla="val 0"/>
            </a:avLst>
          </a:prstGeom>
          <a:ln>
            <a:headEnd/>
            <a:tailEnd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en-US" sz="1400" b="1" smtClean="0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Push</a:t>
            </a:r>
            <a:br>
              <a:rPr lang="en-US" sz="1400" b="1" smtClean="0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</a:br>
            <a:r>
              <a:rPr lang="en-US" sz="1400" b="1" smtClean="0">
                <a:solidFill>
                  <a:srgbClr val="FFFFFF"/>
                </a:solidFill>
                <a:latin typeface="Arial" pitchFamily="34" charset="0"/>
                <a:cs typeface="Arial" pitchFamily="34" charset="0"/>
              </a:rPr>
              <a:t>Client</a:t>
            </a:r>
            <a:endParaRPr lang="en-US" sz="1400" b="1" dirty="0">
              <a:solidFill>
                <a:srgbClr val="FFFFFF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5" name="AutoShape 133"/>
          <p:cNvSpPr>
            <a:spLocks noChangeArrowheads="1"/>
          </p:cNvSpPr>
          <p:nvPr/>
        </p:nvSpPr>
        <p:spPr bwMode="auto">
          <a:xfrm rot="16200000">
            <a:off x="1148094" y="3436351"/>
            <a:ext cx="798398" cy="289441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REST API</a:t>
            </a:r>
          </a:p>
        </p:txBody>
      </p:sp>
      <p:sp>
        <p:nvSpPr>
          <p:cNvPr id="157" name="AutoShape 133"/>
          <p:cNvSpPr>
            <a:spLocks noChangeArrowheads="1"/>
          </p:cNvSpPr>
          <p:nvPr/>
        </p:nvSpPr>
        <p:spPr bwMode="auto">
          <a:xfrm>
            <a:off x="1835696" y="476672"/>
            <a:ext cx="1584176" cy="5760640"/>
          </a:xfrm>
          <a:prstGeom prst="roundRect">
            <a:avLst>
              <a:gd name="adj" fmla="val 4094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t" anchorCtr="0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Job/Task/Worker</a:t>
            </a:r>
            <a:b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</a:br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Manager</a:t>
            </a:r>
            <a:endParaRPr lang="en-US" sz="1100" b="1" dirty="0" smtClean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37" name="AutoShape 141"/>
          <p:cNvSpPr>
            <a:spLocks noChangeArrowheads="1"/>
          </p:cNvSpPr>
          <p:nvPr/>
        </p:nvSpPr>
        <p:spPr bwMode="auto">
          <a:xfrm>
            <a:off x="4497895" y="4896405"/>
            <a:ext cx="720000" cy="3600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Service A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38" name="AutoShape 142"/>
          <p:cNvSpPr>
            <a:spLocks noChangeArrowheads="1"/>
          </p:cNvSpPr>
          <p:nvPr/>
        </p:nvSpPr>
        <p:spPr bwMode="auto">
          <a:xfrm>
            <a:off x="4497895" y="5398055"/>
            <a:ext cx="720000" cy="3600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Service B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39" name="AutoShape 143"/>
          <p:cNvSpPr>
            <a:spLocks noChangeArrowheads="1"/>
          </p:cNvSpPr>
          <p:nvPr/>
        </p:nvSpPr>
        <p:spPr bwMode="auto">
          <a:xfrm>
            <a:off x="4497895" y="5900761"/>
            <a:ext cx="720000" cy="3600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Service C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146" name="Gruppieren 145"/>
          <p:cNvGrpSpPr/>
          <p:nvPr/>
        </p:nvGrpSpPr>
        <p:grpSpPr>
          <a:xfrm>
            <a:off x="4431502" y="4858015"/>
            <a:ext cx="720000" cy="1364356"/>
            <a:chOff x="6949835" y="508164"/>
            <a:chExt cx="720000" cy="1364356"/>
          </a:xfrm>
        </p:grpSpPr>
        <p:sp>
          <p:nvSpPr>
            <p:cNvPr id="330" name="AutoShape 141"/>
            <p:cNvSpPr>
              <a:spLocks noChangeArrowheads="1"/>
            </p:cNvSpPr>
            <p:nvPr/>
          </p:nvSpPr>
          <p:spPr bwMode="auto">
            <a:xfrm>
              <a:off x="6949835" y="508164"/>
              <a:ext cx="720000" cy="360000"/>
            </a:xfrm>
            <a:prstGeom prst="roundRect">
              <a:avLst>
                <a:gd name="adj" fmla="val 16667"/>
              </a:avLst>
            </a:prstGeom>
            <a:ln>
              <a:headEnd/>
              <a:tailEnd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lIns="0" tIns="0" rIns="0" bIns="0" anchor="ctr">
              <a:noAutofit/>
            </a:bodyPr>
            <a:lstStyle/>
            <a:p>
              <a:pPr algn="ctr"/>
              <a:r>
                <a:rPr lang="en-US" sz="1100" b="1" dirty="0" smtClean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rPr>
                <a:t>Service A</a:t>
              </a:r>
              <a:endParaRPr lang="en-US" sz="1100" b="1" dirty="0">
                <a:solidFill>
                  <a:srgbClr val="000000"/>
                </a:solidFill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31" name="AutoShape 142"/>
            <p:cNvSpPr>
              <a:spLocks noChangeArrowheads="1"/>
            </p:cNvSpPr>
            <p:nvPr/>
          </p:nvSpPr>
          <p:spPr bwMode="auto">
            <a:xfrm>
              <a:off x="6949835" y="1009814"/>
              <a:ext cx="720000" cy="360000"/>
            </a:xfrm>
            <a:prstGeom prst="roundRect">
              <a:avLst>
                <a:gd name="adj" fmla="val 16667"/>
              </a:avLst>
            </a:prstGeom>
            <a:ln>
              <a:headEnd/>
              <a:tailEnd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lIns="0" tIns="0" rIns="0" bIns="0" anchor="ctr">
              <a:noAutofit/>
            </a:bodyPr>
            <a:lstStyle/>
            <a:p>
              <a:pPr algn="ctr"/>
              <a:r>
                <a:rPr lang="en-US" sz="1100" b="1" dirty="0" smtClean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rPr>
                <a:t>Service B</a:t>
              </a:r>
              <a:endParaRPr lang="en-US" sz="1100" b="1" dirty="0">
                <a:solidFill>
                  <a:srgbClr val="000000"/>
                </a:solidFill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32" name="AutoShape 143"/>
            <p:cNvSpPr>
              <a:spLocks noChangeArrowheads="1"/>
            </p:cNvSpPr>
            <p:nvPr/>
          </p:nvSpPr>
          <p:spPr bwMode="auto">
            <a:xfrm>
              <a:off x="6949835" y="1512520"/>
              <a:ext cx="720000" cy="360000"/>
            </a:xfrm>
            <a:prstGeom prst="roundRect">
              <a:avLst>
                <a:gd name="adj" fmla="val 16667"/>
              </a:avLst>
            </a:prstGeom>
            <a:ln>
              <a:headEnd/>
              <a:tailEnd/>
            </a:ln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lIns="0" tIns="0" rIns="0" bIns="0" anchor="ctr">
              <a:noAutofit/>
            </a:bodyPr>
            <a:lstStyle/>
            <a:p>
              <a:pPr algn="ctr"/>
              <a:r>
                <a:rPr lang="en-US" sz="1100" b="1" dirty="0" smtClean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rPr>
                <a:t>Service C</a:t>
              </a:r>
              <a:endParaRPr lang="en-US" sz="1100" b="1" dirty="0">
                <a:solidFill>
                  <a:srgbClr val="000000"/>
                </a:solidFill>
                <a:latin typeface="Arial" pitchFamily="34" charset="0"/>
                <a:cs typeface="Arial" pitchFamily="34" charset="0"/>
              </a:endParaRPr>
            </a:p>
          </p:txBody>
        </p:sp>
      </p:grpSp>
      <p:sp>
        <p:nvSpPr>
          <p:cNvPr id="175" name="AutoShape 140"/>
          <p:cNvSpPr>
            <a:spLocks noChangeArrowheads="1"/>
          </p:cNvSpPr>
          <p:nvPr/>
        </p:nvSpPr>
        <p:spPr bwMode="auto">
          <a:xfrm>
            <a:off x="4256806" y="4509120"/>
            <a:ext cx="936625" cy="1729701"/>
          </a:xfrm>
          <a:prstGeom prst="roundRect">
            <a:avLst>
              <a:gd name="adj" fmla="val 7403"/>
            </a:avLst>
          </a:prstGeom>
          <a:ln>
            <a:headEnd/>
            <a:tailEnd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en-US" sz="12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BPEL</a:t>
            </a:r>
            <a:endParaRPr lang="en-US" sz="12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6" name="AutoShape 141"/>
          <p:cNvSpPr>
            <a:spLocks noChangeArrowheads="1"/>
          </p:cNvSpPr>
          <p:nvPr/>
        </p:nvSpPr>
        <p:spPr bwMode="auto">
          <a:xfrm>
            <a:off x="4389582" y="4809398"/>
            <a:ext cx="720000" cy="3600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Pipelet A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7" name="AutoShape 142"/>
          <p:cNvSpPr>
            <a:spLocks noChangeArrowheads="1"/>
          </p:cNvSpPr>
          <p:nvPr/>
        </p:nvSpPr>
        <p:spPr bwMode="auto">
          <a:xfrm>
            <a:off x="4389582" y="5321039"/>
            <a:ext cx="720000" cy="3600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Pipelet B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8" name="AutoShape 143"/>
          <p:cNvSpPr>
            <a:spLocks noChangeArrowheads="1"/>
          </p:cNvSpPr>
          <p:nvPr/>
        </p:nvSpPr>
        <p:spPr bwMode="auto">
          <a:xfrm>
            <a:off x="4389582" y="5814337"/>
            <a:ext cx="720000" cy="3600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Pipelet C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350" name="Gerade Verbindung mit Pfeil 349"/>
          <p:cNvCxnSpPr>
            <a:stCxn id="175" idx="1"/>
            <a:endCxn id="191" idx="2"/>
          </p:cNvCxnSpPr>
          <p:nvPr/>
        </p:nvCxnSpPr>
        <p:spPr>
          <a:xfrm flipH="1">
            <a:off x="4089413" y="5373971"/>
            <a:ext cx="167393" cy="18316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85" name="AutoShape 140"/>
          <p:cNvSpPr>
            <a:spLocks noChangeArrowheads="1"/>
          </p:cNvSpPr>
          <p:nvPr/>
        </p:nvSpPr>
        <p:spPr bwMode="auto">
          <a:xfrm>
            <a:off x="1979712" y="908720"/>
            <a:ext cx="1296144" cy="2448272"/>
          </a:xfrm>
          <a:prstGeom prst="roundRect">
            <a:avLst>
              <a:gd name="adj" fmla="val 7403"/>
            </a:avLst>
          </a:prstGeom>
          <a:ln>
            <a:headEnd/>
            <a:tailEnd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t" anchorCtr="0"/>
          <a:lstStyle/>
          <a:p>
            <a:pPr algn="ctr"/>
            <a:r>
              <a:rPr lang="en-US" sz="12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Extract Workflow</a:t>
            </a:r>
            <a:endParaRPr lang="en-US" sz="12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09" name="AutoShape 133"/>
          <p:cNvSpPr>
            <a:spLocks noChangeArrowheads="1"/>
          </p:cNvSpPr>
          <p:nvPr/>
        </p:nvSpPr>
        <p:spPr bwMode="auto">
          <a:xfrm>
            <a:off x="2123187" y="1412776"/>
            <a:ext cx="1080000" cy="298212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CrawlerWorker</a:t>
            </a:r>
            <a:endParaRPr lang="en-US" sz="1100" b="1" dirty="0" smtClean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10" name="AutoShape 144"/>
          <p:cNvCxnSpPr>
            <a:cxnSpLocks noChangeShapeType="1"/>
            <a:stCxn id="209" idx="2"/>
            <a:endCxn id="106" idx="0"/>
          </p:cNvCxnSpPr>
          <p:nvPr/>
        </p:nvCxnSpPr>
        <p:spPr bwMode="auto">
          <a:xfrm>
            <a:off x="2663187" y="1710988"/>
            <a:ext cx="0" cy="205844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6" name="AutoShape 133"/>
          <p:cNvSpPr>
            <a:spLocks noChangeArrowheads="1"/>
          </p:cNvSpPr>
          <p:nvPr/>
        </p:nvSpPr>
        <p:spPr bwMode="auto">
          <a:xfrm>
            <a:off x="2123187" y="1916832"/>
            <a:ext cx="1080000" cy="298212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DeltaChecker</a:t>
            </a:r>
            <a:endParaRPr lang="en-US" sz="1100" b="1" dirty="0" smtClean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09" name="AutoShape 133"/>
          <p:cNvSpPr>
            <a:spLocks noChangeArrowheads="1"/>
          </p:cNvSpPr>
          <p:nvPr/>
        </p:nvSpPr>
        <p:spPr bwMode="auto">
          <a:xfrm>
            <a:off x="2123187" y="2420888"/>
            <a:ext cx="1080000" cy="298212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FetcherWorker</a:t>
            </a:r>
            <a:endParaRPr lang="en-US" sz="1100" b="1" dirty="0" smtClean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10" name="AutoShape 133"/>
          <p:cNvSpPr>
            <a:spLocks noChangeArrowheads="1"/>
          </p:cNvSpPr>
          <p:nvPr/>
        </p:nvSpPr>
        <p:spPr bwMode="auto">
          <a:xfrm>
            <a:off x="2123187" y="2924944"/>
            <a:ext cx="1080000" cy="298212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UpdatePusher</a:t>
            </a:r>
            <a:endParaRPr lang="en-US" sz="1100" b="1" dirty="0" smtClean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365" name="AutoShape 144"/>
          <p:cNvCxnSpPr>
            <a:cxnSpLocks noChangeShapeType="1"/>
            <a:stCxn id="106" idx="2"/>
            <a:endCxn id="309" idx="0"/>
          </p:cNvCxnSpPr>
          <p:nvPr/>
        </p:nvCxnSpPr>
        <p:spPr bwMode="auto">
          <a:xfrm>
            <a:off x="2663187" y="2215044"/>
            <a:ext cx="0" cy="205844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69" name="AutoShape 144"/>
          <p:cNvCxnSpPr>
            <a:cxnSpLocks noChangeShapeType="1"/>
            <a:stCxn id="309" idx="2"/>
            <a:endCxn id="310" idx="0"/>
          </p:cNvCxnSpPr>
          <p:nvPr/>
        </p:nvCxnSpPr>
        <p:spPr bwMode="auto">
          <a:xfrm>
            <a:off x="2663187" y="2719100"/>
            <a:ext cx="0" cy="205844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718" name="AutoShape 140"/>
          <p:cNvSpPr>
            <a:spLocks noChangeArrowheads="1"/>
          </p:cNvSpPr>
          <p:nvPr/>
        </p:nvSpPr>
        <p:spPr bwMode="auto">
          <a:xfrm>
            <a:off x="1978633" y="3757937"/>
            <a:ext cx="1296144" cy="2304256"/>
          </a:xfrm>
          <a:prstGeom prst="roundRect">
            <a:avLst>
              <a:gd name="adj" fmla="val 7403"/>
            </a:avLst>
          </a:prstGeom>
          <a:ln>
            <a:headEnd/>
            <a:tailEnd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b" anchorCtr="0"/>
          <a:lstStyle/>
          <a:p>
            <a:pPr algn="ctr"/>
            <a:r>
              <a:rPr lang="en-US" sz="12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Transform </a:t>
            </a:r>
            <a:r>
              <a:rPr lang="en-US" sz="12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Workflow</a:t>
            </a:r>
            <a:endParaRPr lang="en-US" sz="12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22" name="AutoShape 151"/>
          <p:cNvSpPr>
            <a:spLocks noChangeArrowheads="1"/>
          </p:cNvSpPr>
          <p:nvPr/>
        </p:nvSpPr>
        <p:spPr bwMode="auto">
          <a:xfrm>
            <a:off x="2123188" y="5285380"/>
            <a:ext cx="1079999" cy="280218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Worker </a:t>
            </a:r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X</a:t>
            </a:r>
            <a:endParaRPr lang="en-US" sz="1100" b="1" dirty="0" smtClean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59" name="AutoShape 151"/>
          <p:cNvSpPr>
            <a:spLocks noChangeArrowheads="1"/>
          </p:cNvSpPr>
          <p:nvPr/>
        </p:nvSpPr>
        <p:spPr bwMode="auto">
          <a:xfrm>
            <a:off x="2123188" y="3884265"/>
            <a:ext cx="1079999" cy="280218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Bulkbuilder</a:t>
            </a:r>
            <a:endParaRPr lang="en-US" sz="1100" b="1" dirty="0" smtClean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91" name="Flussdiagramm: Prozess 190"/>
          <p:cNvSpPr/>
          <p:nvPr/>
        </p:nvSpPr>
        <p:spPr>
          <a:xfrm rot="16200000">
            <a:off x="3499055" y="5237537"/>
            <a:ext cx="871215" cy="309501"/>
          </a:xfrm>
          <a:prstGeom prst="flowChartProcess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b="1" dirty="0" smtClean="0">
                <a:latin typeface="Arial" pitchFamily="34" charset="0"/>
                <a:cs typeface="Arial" pitchFamily="34" charset="0"/>
              </a:rPr>
              <a:t>Blackboard</a:t>
            </a:r>
            <a:endParaRPr lang="en-US" sz="900" b="1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502" name="AutoShape 147"/>
          <p:cNvCxnSpPr>
            <a:cxnSpLocks noChangeShapeType="1"/>
            <a:stCxn id="302" idx="3"/>
            <a:endCxn id="191" idx="0"/>
          </p:cNvCxnSpPr>
          <p:nvPr/>
        </p:nvCxnSpPr>
        <p:spPr bwMode="auto">
          <a:xfrm>
            <a:off x="3203187" y="4622033"/>
            <a:ext cx="576725" cy="770254"/>
          </a:xfrm>
          <a:prstGeom prst="bentConnector3">
            <a:avLst>
              <a:gd name="adj1" fmla="val 50000"/>
            </a:avLst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587" name="AutoShape 144"/>
          <p:cNvCxnSpPr>
            <a:cxnSpLocks noChangeShapeType="1"/>
            <a:stCxn id="159" idx="2"/>
            <a:endCxn id="302" idx="0"/>
          </p:cNvCxnSpPr>
          <p:nvPr/>
        </p:nvCxnSpPr>
        <p:spPr bwMode="auto">
          <a:xfrm>
            <a:off x="2663188" y="4164483"/>
            <a:ext cx="0" cy="169518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590" name="AutoShape 144"/>
          <p:cNvCxnSpPr>
            <a:cxnSpLocks noChangeShapeType="1"/>
            <a:endCxn id="322" idx="0"/>
          </p:cNvCxnSpPr>
          <p:nvPr/>
        </p:nvCxnSpPr>
        <p:spPr bwMode="auto">
          <a:xfrm flipH="1">
            <a:off x="2663188" y="4910065"/>
            <a:ext cx="13101" cy="375315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1" name="AutoShape 133"/>
          <p:cNvSpPr>
            <a:spLocks noChangeArrowheads="1"/>
          </p:cNvSpPr>
          <p:nvPr/>
        </p:nvSpPr>
        <p:spPr bwMode="auto">
          <a:xfrm>
            <a:off x="7411967" y="2996952"/>
            <a:ext cx="798398" cy="289441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REST API</a:t>
            </a:r>
          </a:p>
        </p:txBody>
      </p:sp>
      <p:cxnSp>
        <p:nvCxnSpPr>
          <p:cNvPr id="133" name="Gerade Verbindung mit Pfeil 132"/>
          <p:cNvCxnSpPr>
            <a:stCxn id="131" idx="2"/>
            <a:endCxn id="198" idx="0"/>
          </p:cNvCxnSpPr>
          <p:nvPr/>
        </p:nvCxnSpPr>
        <p:spPr>
          <a:xfrm flipH="1">
            <a:off x="7807951" y="3286393"/>
            <a:ext cx="3215" cy="212532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49" name="Gewinkelte Verbindung 148"/>
          <p:cNvCxnSpPr>
            <a:stCxn id="310" idx="2"/>
            <a:endCxn id="159" idx="0"/>
          </p:cNvCxnSpPr>
          <p:nvPr/>
        </p:nvCxnSpPr>
        <p:spPr>
          <a:xfrm rot="16200000" flipH="1">
            <a:off x="2332633" y="3553709"/>
            <a:ext cx="661109" cy="1"/>
          </a:xfrm>
          <a:prstGeom prst="bentConnector3">
            <a:avLst>
              <a:gd name="adj1" fmla="val 50000"/>
            </a:avLst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97" name="AutoShape 147"/>
          <p:cNvCxnSpPr>
            <a:cxnSpLocks noChangeShapeType="1"/>
            <a:stCxn id="161" idx="4"/>
            <a:endCxn id="209" idx="1"/>
          </p:cNvCxnSpPr>
          <p:nvPr/>
        </p:nvCxnSpPr>
        <p:spPr bwMode="auto">
          <a:xfrm flipV="1">
            <a:off x="1150855" y="1561882"/>
            <a:ext cx="972332" cy="483485"/>
          </a:xfrm>
          <a:prstGeom prst="bentConnector3">
            <a:avLst>
              <a:gd name="adj1" fmla="val 50000"/>
            </a:avLst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05" name="AutoShape 147"/>
          <p:cNvCxnSpPr>
            <a:cxnSpLocks noChangeShapeType="1"/>
            <a:stCxn id="161" idx="4"/>
            <a:endCxn id="309" idx="1"/>
          </p:cNvCxnSpPr>
          <p:nvPr/>
        </p:nvCxnSpPr>
        <p:spPr bwMode="auto">
          <a:xfrm>
            <a:off x="1150855" y="2045367"/>
            <a:ext cx="972332" cy="524627"/>
          </a:xfrm>
          <a:prstGeom prst="bentConnector3">
            <a:avLst>
              <a:gd name="adj1" fmla="val 50000"/>
            </a:avLst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41" name="AutoShape 147"/>
          <p:cNvCxnSpPr>
            <a:cxnSpLocks noChangeShapeType="1"/>
            <a:stCxn id="302" idx="3"/>
            <a:endCxn id="175" idx="0"/>
          </p:cNvCxnSpPr>
          <p:nvPr/>
        </p:nvCxnSpPr>
        <p:spPr bwMode="auto">
          <a:xfrm flipV="1">
            <a:off x="3203187" y="4509120"/>
            <a:ext cx="1521932" cy="112913"/>
          </a:xfrm>
          <a:prstGeom prst="bentConnector4">
            <a:avLst>
              <a:gd name="adj1" fmla="val 34614"/>
              <a:gd name="adj2" fmla="val 257096"/>
            </a:avLst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02" name="AutoShape 151"/>
          <p:cNvSpPr>
            <a:spLocks noChangeArrowheads="1"/>
          </p:cNvSpPr>
          <p:nvPr/>
        </p:nvSpPr>
        <p:spPr bwMode="auto">
          <a:xfrm>
            <a:off x="2123188" y="4334001"/>
            <a:ext cx="1079999" cy="576064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Pipeline</a:t>
            </a:r>
            <a:b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</a:br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Processing</a:t>
            </a:r>
            <a:b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</a:br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Worker</a:t>
            </a:r>
            <a:endParaRPr lang="en-US" sz="1100" b="1" dirty="0" smtClean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329" name="Gerade Verbindung mit Pfeil 328"/>
          <p:cNvCxnSpPr>
            <a:stCxn id="108" idx="3"/>
            <a:endCxn id="115" idx="0"/>
          </p:cNvCxnSpPr>
          <p:nvPr/>
        </p:nvCxnSpPr>
        <p:spPr>
          <a:xfrm>
            <a:off x="1178568" y="3580241"/>
            <a:ext cx="224005" cy="831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33" name="Gerade Verbindung mit Pfeil 332"/>
          <p:cNvCxnSpPr>
            <a:endCxn id="155" idx="1"/>
          </p:cNvCxnSpPr>
          <p:nvPr/>
        </p:nvCxnSpPr>
        <p:spPr>
          <a:xfrm>
            <a:off x="3419872" y="2564904"/>
            <a:ext cx="576064" cy="0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42" name="Abgerundete rechteckige Legende 341"/>
          <p:cNvSpPr/>
          <p:nvPr/>
        </p:nvSpPr>
        <p:spPr>
          <a:xfrm>
            <a:off x="142222" y="877617"/>
            <a:ext cx="1224136" cy="576064"/>
          </a:xfrm>
          <a:prstGeom prst="wedgeRoundRectCallout">
            <a:avLst>
              <a:gd name="adj1" fmla="val -6722"/>
              <a:gd name="adj2" fmla="val 75143"/>
              <a:gd name="adj3" fmla="val 16667"/>
            </a:avLst>
          </a:prstGeom>
          <a:gradFill>
            <a:gsLst>
              <a:gs pos="0">
                <a:schemeClr val="dk1">
                  <a:tint val="50000"/>
                  <a:satMod val="300000"/>
                </a:schemeClr>
              </a:gs>
              <a:gs pos="35000">
                <a:schemeClr val="dk1">
                  <a:tint val="37000"/>
                  <a:satMod val="300000"/>
                </a:schemeClr>
              </a:gs>
              <a:gs pos="100000">
                <a:schemeClr val="dk1">
                  <a:tint val="15000"/>
                  <a:satMod val="350000"/>
                </a:schemeClr>
              </a:gs>
            </a:gsLst>
            <a:lin ang="16200000" scaled="1"/>
          </a:gradFill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28600" indent="-228600">
              <a:buFont typeface="+mj-lt"/>
              <a:buAutoNum type="arabicPeriod"/>
            </a:pPr>
            <a:r>
              <a:rPr lang="en-US" sz="100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Metadata</a:t>
            </a:r>
          </a:p>
          <a:p>
            <a:pPr marL="228600" indent="-228600">
              <a:buFont typeface="+mj-lt"/>
              <a:buAutoNum type="arabicPeriod"/>
            </a:pPr>
            <a:r>
              <a:rPr lang="en-US" sz="100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Content</a:t>
            </a:r>
          </a:p>
          <a:p>
            <a:pPr marL="228600" indent="-228600">
              <a:buFont typeface="+mj-lt"/>
              <a:buAutoNum type="arabicPeriod"/>
            </a:pPr>
            <a:r>
              <a:rPr lang="en-US" sz="100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Security Info</a:t>
            </a:r>
            <a:endParaRPr lang="en-US" sz="10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24" name="AutoShape 147"/>
          <p:cNvCxnSpPr>
            <a:cxnSpLocks noChangeShapeType="1"/>
            <a:stCxn id="115" idx="2"/>
            <a:endCxn id="159" idx="0"/>
          </p:cNvCxnSpPr>
          <p:nvPr/>
        </p:nvCxnSpPr>
        <p:spPr bwMode="auto">
          <a:xfrm>
            <a:off x="1692014" y="3581072"/>
            <a:ext cx="971174" cy="303193"/>
          </a:xfrm>
          <a:prstGeom prst="bentConnector2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44" name="Gerade Verbindung mit Pfeil 443"/>
          <p:cNvCxnSpPr>
            <a:stCxn id="161" idx="3"/>
            <a:endCxn id="108" idx="0"/>
          </p:cNvCxnSpPr>
          <p:nvPr/>
        </p:nvCxnSpPr>
        <p:spPr>
          <a:xfrm flipH="1">
            <a:off x="678502" y="2565045"/>
            <a:ext cx="4041" cy="688836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09" name="AutoShape 140"/>
          <p:cNvSpPr>
            <a:spLocks noChangeArrowheads="1"/>
          </p:cNvSpPr>
          <p:nvPr/>
        </p:nvSpPr>
        <p:spPr bwMode="auto">
          <a:xfrm>
            <a:off x="7308304" y="4509120"/>
            <a:ext cx="936625" cy="1729701"/>
          </a:xfrm>
          <a:prstGeom prst="roundRect">
            <a:avLst>
              <a:gd name="adj" fmla="val 7403"/>
            </a:avLst>
          </a:prstGeom>
          <a:ln>
            <a:headEnd/>
            <a:tailEnd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en-US" sz="12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BPEL</a:t>
            </a:r>
            <a:endParaRPr lang="en-US" sz="12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465" name="Gerade Verbindung mit Pfeil 464"/>
          <p:cNvCxnSpPr>
            <a:stCxn id="157" idx="3"/>
            <a:endCxn id="188" idx="2"/>
          </p:cNvCxnSpPr>
          <p:nvPr/>
        </p:nvCxnSpPr>
        <p:spPr>
          <a:xfrm>
            <a:off x="3419872" y="3356992"/>
            <a:ext cx="2304256" cy="4126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10" name="AutoShape 133"/>
          <p:cNvSpPr>
            <a:spLocks noChangeArrowheads="1"/>
          </p:cNvSpPr>
          <p:nvPr/>
        </p:nvSpPr>
        <p:spPr bwMode="auto">
          <a:xfrm>
            <a:off x="3995936" y="908720"/>
            <a:ext cx="1224136" cy="648072"/>
          </a:xfrm>
          <a:prstGeom prst="roundRect">
            <a:avLst>
              <a:gd name="adj" fmla="val 16667"/>
            </a:avLst>
          </a:prstGeom>
          <a:solidFill>
            <a:schemeClr val="tx2">
              <a:lumMod val="20000"/>
              <a:lumOff val="80000"/>
            </a:schemeClr>
          </a:solidFill>
          <a:ln>
            <a:headEnd/>
            <a:tailEnd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Administration</a:t>
            </a:r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/>
            </a:r>
            <a:b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</a:br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REST </a:t>
            </a:r>
            <a:r>
              <a:rPr lang="en-US" sz="11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API</a:t>
            </a:r>
          </a:p>
        </p:txBody>
      </p:sp>
      <p:sp>
        <p:nvSpPr>
          <p:cNvPr id="155" name="AutoShape 133"/>
          <p:cNvSpPr>
            <a:spLocks noChangeArrowheads="1"/>
          </p:cNvSpPr>
          <p:nvPr/>
        </p:nvSpPr>
        <p:spPr bwMode="auto">
          <a:xfrm>
            <a:off x="3995936" y="2276872"/>
            <a:ext cx="1234616" cy="576064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200" b="1" dirty="0" err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ZooKeeper</a:t>
            </a:r>
            <a:endParaRPr lang="en-US" sz="1200" b="1" dirty="0" smtClean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29" name="AutoShape 141"/>
          <p:cNvSpPr>
            <a:spLocks noChangeArrowheads="1"/>
          </p:cNvSpPr>
          <p:nvPr/>
        </p:nvSpPr>
        <p:spPr bwMode="auto">
          <a:xfrm>
            <a:off x="7444930" y="4809398"/>
            <a:ext cx="720000" cy="3600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Pipelet D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30" name="AutoShape 142"/>
          <p:cNvSpPr>
            <a:spLocks noChangeArrowheads="1"/>
          </p:cNvSpPr>
          <p:nvPr/>
        </p:nvSpPr>
        <p:spPr bwMode="auto">
          <a:xfrm>
            <a:off x="7444930" y="5321039"/>
            <a:ext cx="720000" cy="3600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Pipelet E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29" name="AutoShape 147"/>
          <p:cNvCxnSpPr>
            <a:cxnSpLocks noChangeShapeType="1"/>
            <a:stCxn id="230" idx="1"/>
            <a:endCxn id="184" idx="4"/>
          </p:cNvCxnSpPr>
          <p:nvPr/>
        </p:nvCxnSpPr>
        <p:spPr bwMode="auto">
          <a:xfrm rot="10800000">
            <a:off x="6588310" y="4989399"/>
            <a:ext cx="856621" cy="511640"/>
          </a:xfrm>
          <a:prstGeom prst="bentConnector3">
            <a:avLst>
              <a:gd name="adj1" fmla="val 51057"/>
            </a:avLst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11" name="AutoShape 147"/>
          <p:cNvCxnSpPr>
            <a:cxnSpLocks noChangeShapeType="1"/>
            <a:stCxn id="609" idx="3"/>
            <a:endCxn id="192" idx="1"/>
          </p:cNvCxnSpPr>
          <p:nvPr/>
        </p:nvCxnSpPr>
        <p:spPr bwMode="auto">
          <a:xfrm flipV="1">
            <a:off x="8244929" y="5164311"/>
            <a:ext cx="298246" cy="209660"/>
          </a:xfrm>
          <a:prstGeom prst="bentConnector2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29" name="AutoShape 143"/>
          <p:cNvSpPr>
            <a:spLocks noChangeArrowheads="1"/>
          </p:cNvSpPr>
          <p:nvPr/>
        </p:nvSpPr>
        <p:spPr bwMode="auto">
          <a:xfrm>
            <a:off x="7452400" y="5805264"/>
            <a:ext cx="720000" cy="3600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/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Pipelet </a:t>
            </a:r>
            <a:r>
              <a:rPr lang="en-US" sz="1100" b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F</a:t>
            </a:r>
            <a:endParaRPr lang="en-US" sz="11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631" name="Gerade Verbindung mit Pfeil 630"/>
          <p:cNvCxnSpPr>
            <a:stCxn id="178" idx="3"/>
            <a:endCxn id="186" idx="2"/>
          </p:cNvCxnSpPr>
          <p:nvPr/>
        </p:nvCxnSpPr>
        <p:spPr>
          <a:xfrm>
            <a:off x="5109582" y="5994337"/>
            <a:ext cx="720070" cy="0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634" name="Gerade Verbindung mit Pfeil 633"/>
          <p:cNvCxnSpPr>
            <a:stCxn id="629" idx="1"/>
            <a:endCxn id="186" idx="4"/>
          </p:cNvCxnSpPr>
          <p:nvPr/>
        </p:nvCxnSpPr>
        <p:spPr>
          <a:xfrm flipH="1">
            <a:off x="6615470" y="5985264"/>
            <a:ext cx="836930" cy="9073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637" name="Gerade Verbindung mit Pfeil 636"/>
          <p:cNvCxnSpPr>
            <a:stCxn id="176" idx="3"/>
            <a:endCxn id="184" idx="2"/>
          </p:cNvCxnSpPr>
          <p:nvPr/>
        </p:nvCxnSpPr>
        <p:spPr>
          <a:xfrm>
            <a:off x="5109582" y="4989398"/>
            <a:ext cx="692909" cy="1"/>
          </a:xfrm>
          <a:prstGeom prst="straightConnector1">
            <a:avLst/>
          </a:prstGeom>
          <a:ln>
            <a:headEnd/>
            <a:tailEnd type="triangle" w="med" len="med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76</Words>
  <Application>Microsoft Office PowerPoint</Application>
  <PresentationFormat>Bildschirmpräsentation (4:3)</PresentationFormat>
  <Paragraphs>51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Schank, Andreas</dc:creator>
  <cp:lastModifiedBy>Jürgen Schumacher</cp:lastModifiedBy>
  <cp:revision>134</cp:revision>
  <dcterms:modified xsi:type="dcterms:W3CDTF">2012-01-12T16:00:18Z</dcterms:modified>
</cp:coreProperties>
</file>

<file path=docProps/thumbnail.jpeg>
</file>