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355" autoAdjust="0"/>
  </p:normalViewPr>
  <p:slideViewPr>
    <p:cSldViewPr>
      <p:cViewPr varScale="1">
        <p:scale>
          <a:sx n="93" d="100"/>
          <a:sy n="93" d="100"/>
        </p:scale>
        <p:origin x="-69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t>05.09.2011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hteck 21"/>
          <p:cNvSpPr/>
          <p:nvPr/>
        </p:nvSpPr>
        <p:spPr>
          <a:xfrm>
            <a:off x="6109072" y="2200206"/>
            <a:ext cx="2927424" cy="191906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9" name="Rechteck 18"/>
          <p:cNvSpPr/>
          <p:nvPr/>
        </p:nvSpPr>
        <p:spPr>
          <a:xfrm>
            <a:off x="107504" y="2211058"/>
            <a:ext cx="5450460" cy="381642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Rechteck 3"/>
          <p:cNvSpPr/>
          <p:nvPr/>
        </p:nvSpPr>
        <p:spPr>
          <a:xfrm>
            <a:off x="611560" y="2715114"/>
            <a:ext cx="1512168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mtClean="0"/>
              <a:t>Crawler-/</a:t>
            </a:r>
          </a:p>
          <a:p>
            <a:pPr algn="ctr"/>
            <a:r>
              <a:rPr lang="de-DE" smtClean="0"/>
              <a:t>Agent-</a:t>
            </a:r>
          </a:p>
          <a:p>
            <a:pPr algn="ctr"/>
            <a:r>
              <a:rPr lang="de-DE" smtClean="0"/>
              <a:t>Controller</a:t>
            </a:r>
            <a:endParaRPr lang="de-DE"/>
          </a:p>
        </p:txBody>
      </p:sp>
      <p:sp>
        <p:nvSpPr>
          <p:cNvPr id="5" name="Rechteck 4"/>
          <p:cNvSpPr/>
          <p:nvPr/>
        </p:nvSpPr>
        <p:spPr>
          <a:xfrm>
            <a:off x="611560" y="4587322"/>
            <a:ext cx="1512168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mtClean="0"/>
              <a:t>Delta</a:t>
            </a:r>
          </a:p>
          <a:p>
            <a:pPr algn="ctr"/>
            <a:r>
              <a:rPr lang="de-DE" smtClean="0"/>
              <a:t>Indexing</a:t>
            </a:r>
          </a:p>
        </p:txBody>
      </p:sp>
      <p:sp>
        <p:nvSpPr>
          <p:cNvPr id="6" name="Rechteck 5"/>
          <p:cNvSpPr/>
          <p:nvPr/>
        </p:nvSpPr>
        <p:spPr>
          <a:xfrm>
            <a:off x="3419872" y="2722108"/>
            <a:ext cx="1512168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mtClean="0"/>
              <a:t>Connectivity</a:t>
            </a:r>
          </a:p>
          <a:p>
            <a:pPr algn="ctr"/>
            <a:r>
              <a:rPr lang="de-DE" smtClean="0"/>
              <a:t>Manager</a:t>
            </a:r>
          </a:p>
        </p:txBody>
      </p:sp>
      <p:sp>
        <p:nvSpPr>
          <p:cNvPr id="7" name="Rechteck 6"/>
          <p:cNvSpPr/>
          <p:nvPr/>
        </p:nvSpPr>
        <p:spPr>
          <a:xfrm>
            <a:off x="6516216" y="2722108"/>
            <a:ext cx="1512168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mtClean="0"/>
              <a:t>Bulk</a:t>
            </a:r>
          </a:p>
          <a:p>
            <a:pPr algn="ctr"/>
            <a:r>
              <a:rPr lang="de-DE" smtClean="0"/>
              <a:t>Builder</a:t>
            </a:r>
          </a:p>
        </p:txBody>
      </p:sp>
      <p:cxnSp>
        <p:nvCxnSpPr>
          <p:cNvPr id="9" name="Gerade Verbindung mit Pfeil 8"/>
          <p:cNvCxnSpPr>
            <a:stCxn id="4" idx="3"/>
            <a:endCxn id="6" idx="1"/>
          </p:cNvCxnSpPr>
          <p:nvPr/>
        </p:nvCxnSpPr>
        <p:spPr>
          <a:xfrm>
            <a:off x="2123728" y="3172314"/>
            <a:ext cx="1296144" cy="69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feld 9"/>
          <p:cNvSpPr txBox="1"/>
          <p:nvPr/>
        </p:nvSpPr>
        <p:spPr>
          <a:xfrm>
            <a:off x="2171154" y="2883979"/>
            <a:ext cx="120129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add/del Records</a:t>
            </a:r>
            <a:endParaRPr lang="de-DE" sz="1200"/>
          </a:p>
        </p:txBody>
      </p:sp>
      <p:cxnSp>
        <p:nvCxnSpPr>
          <p:cNvPr id="11" name="Gerade Verbindung mit Pfeil 10"/>
          <p:cNvCxnSpPr/>
          <p:nvPr/>
        </p:nvCxnSpPr>
        <p:spPr>
          <a:xfrm>
            <a:off x="4909892" y="3162007"/>
            <a:ext cx="1606324" cy="699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Gerade Verbindung mit Pfeil 12"/>
          <p:cNvCxnSpPr>
            <a:stCxn id="4" idx="2"/>
            <a:endCxn id="5" idx="0"/>
          </p:cNvCxnSpPr>
          <p:nvPr/>
        </p:nvCxnSpPr>
        <p:spPr>
          <a:xfrm>
            <a:off x="1367644" y="3629514"/>
            <a:ext cx="0" cy="95780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feld 16"/>
          <p:cNvSpPr txBox="1"/>
          <p:nvPr/>
        </p:nvSpPr>
        <p:spPr>
          <a:xfrm>
            <a:off x="4957318" y="2883980"/>
            <a:ext cx="16021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add/del Records to job</a:t>
            </a:r>
            <a:endParaRPr lang="de-DE" sz="1200"/>
          </a:p>
        </p:txBody>
      </p:sp>
      <p:sp>
        <p:nvSpPr>
          <p:cNvPr id="18" name="Textfeld 17"/>
          <p:cNvSpPr txBox="1"/>
          <p:nvPr/>
        </p:nvSpPr>
        <p:spPr>
          <a:xfrm>
            <a:off x="1343984" y="3969918"/>
            <a:ext cx="10746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check Records</a:t>
            </a:r>
            <a:endParaRPr lang="de-DE" sz="1200"/>
          </a:p>
        </p:txBody>
      </p:sp>
      <p:sp>
        <p:nvSpPr>
          <p:cNvPr id="21" name="Textfeld 20"/>
          <p:cNvSpPr txBox="1"/>
          <p:nvPr/>
        </p:nvSpPr>
        <p:spPr>
          <a:xfrm>
            <a:off x="4288001" y="5609887"/>
            <a:ext cx="122341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smtClean="0"/>
              <a:t>Connectivity</a:t>
            </a:r>
            <a:endParaRPr lang="de-DE" sz="1600"/>
          </a:p>
        </p:txBody>
      </p:sp>
      <p:sp>
        <p:nvSpPr>
          <p:cNvPr id="24" name="Textfeld 23"/>
          <p:cNvSpPr txBox="1"/>
          <p:nvPr/>
        </p:nvSpPr>
        <p:spPr>
          <a:xfrm>
            <a:off x="7953081" y="3759677"/>
            <a:ext cx="101470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smtClean="0"/>
              <a:t>Job Mgmt</a:t>
            </a:r>
            <a:endParaRPr lang="de-DE" sz="1600"/>
          </a:p>
        </p:txBody>
      </p:sp>
      <p:cxnSp>
        <p:nvCxnSpPr>
          <p:cNvPr id="25" name="Gerade Verbindung mit Pfeil 24"/>
          <p:cNvCxnSpPr/>
          <p:nvPr/>
        </p:nvCxnSpPr>
        <p:spPr>
          <a:xfrm flipV="1">
            <a:off x="8020066" y="3175811"/>
            <a:ext cx="584382" cy="3497"/>
          </a:xfrm>
          <a:prstGeom prst="straightConnector1">
            <a:avLst/>
          </a:prstGeom>
          <a:ln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feld 27"/>
          <p:cNvSpPr txBox="1"/>
          <p:nvPr/>
        </p:nvSpPr>
        <p:spPr>
          <a:xfrm>
            <a:off x="8539244" y="2990685"/>
            <a:ext cx="49725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3200" smtClean="0"/>
              <a:t>...</a:t>
            </a:r>
            <a:endParaRPr lang="de-DE" sz="3200"/>
          </a:p>
        </p:txBody>
      </p:sp>
      <p:sp>
        <p:nvSpPr>
          <p:cNvPr id="30" name="Rechteck 29"/>
          <p:cNvSpPr/>
          <p:nvPr/>
        </p:nvSpPr>
        <p:spPr>
          <a:xfrm>
            <a:off x="6034327" y="4343995"/>
            <a:ext cx="1512168" cy="58537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mtClean="0"/>
              <a:t>Blackboard</a:t>
            </a:r>
          </a:p>
        </p:txBody>
      </p:sp>
      <p:cxnSp>
        <p:nvCxnSpPr>
          <p:cNvPr id="31" name="Gerade Verbindung mit Pfeil 30"/>
          <p:cNvCxnSpPr/>
          <p:nvPr/>
        </p:nvCxnSpPr>
        <p:spPr>
          <a:xfrm flipH="1">
            <a:off x="6772619" y="3615399"/>
            <a:ext cx="1" cy="72859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Flussdiagramm: Magnetplattenspeicher 31"/>
          <p:cNvSpPr/>
          <p:nvPr/>
        </p:nvSpPr>
        <p:spPr>
          <a:xfrm>
            <a:off x="7511532" y="5336390"/>
            <a:ext cx="1084719" cy="726106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400" smtClean="0"/>
              <a:t>Object</a:t>
            </a:r>
          </a:p>
          <a:p>
            <a:pPr algn="ctr"/>
            <a:r>
              <a:rPr lang="de-DE" sz="1400" smtClean="0"/>
              <a:t>Store</a:t>
            </a:r>
          </a:p>
        </p:txBody>
      </p:sp>
      <p:sp>
        <p:nvSpPr>
          <p:cNvPr id="38" name="Flussdiagramm: Magnetplattenspeicher 37"/>
          <p:cNvSpPr/>
          <p:nvPr/>
        </p:nvSpPr>
        <p:spPr>
          <a:xfrm>
            <a:off x="6234215" y="5336485"/>
            <a:ext cx="1084719" cy="726106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400" smtClean="0"/>
              <a:t>Binary</a:t>
            </a:r>
          </a:p>
          <a:p>
            <a:pPr algn="ctr"/>
            <a:r>
              <a:rPr lang="de-DE" sz="1400" smtClean="0"/>
              <a:t>Storage</a:t>
            </a:r>
            <a:endParaRPr lang="de-DE" sz="1400"/>
          </a:p>
        </p:txBody>
      </p:sp>
      <p:cxnSp>
        <p:nvCxnSpPr>
          <p:cNvPr id="43" name="Gerade Verbindung 42"/>
          <p:cNvCxnSpPr/>
          <p:nvPr/>
        </p:nvCxnSpPr>
        <p:spPr>
          <a:xfrm flipV="1">
            <a:off x="6776574" y="4918745"/>
            <a:ext cx="0" cy="41774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4" name="Gerade Verbindung 43"/>
          <p:cNvCxnSpPr/>
          <p:nvPr/>
        </p:nvCxnSpPr>
        <p:spPr>
          <a:xfrm flipV="1">
            <a:off x="7813996" y="3648539"/>
            <a:ext cx="0" cy="1687851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86367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Bildschirmpräsentation (4:3)</PresentationFormat>
  <Paragraphs>20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Weber, Andreas</dc:creator>
  <cp:lastModifiedBy>Weber, Andreas</cp:lastModifiedBy>
  <cp:revision>26</cp:revision>
  <dcterms:created xsi:type="dcterms:W3CDTF">2011-09-05T07:22:46Z</dcterms:created>
  <dcterms:modified xsi:type="dcterms:W3CDTF">2011-09-05T08:57:47Z</dcterms:modified>
</cp:coreProperties>
</file>

<file path=docProps/thumbnail.jpeg>
</file>