
<file path=[Content_Types].xml><?xml version="1.0" encoding="utf-8"?>
<Types xmlns="http://schemas.openxmlformats.org/package/2006/content-types">
  <Default Extension="xml" ContentType="application/xml"/>
  <Default Extension="numbers" ContentType="image/unknown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8"/>
  </p:notesMasterIdLst>
  <p:handoutMasterIdLst>
    <p:handoutMasterId r:id="rId19"/>
  </p:handoutMasterIdLst>
  <p:sldIdLst>
    <p:sldId id="330" r:id="rId2"/>
    <p:sldId id="395" r:id="rId3"/>
    <p:sldId id="385" r:id="rId4"/>
    <p:sldId id="386" r:id="rId5"/>
    <p:sldId id="391" r:id="rId6"/>
    <p:sldId id="387" r:id="rId7"/>
    <p:sldId id="388" r:id="rId8"/>
    <p:sldId id="390" r:id="rId9"/>
    <p:sldId id="392" r:id="rId10"/>
    <p:sldId id="380" r:id="rId11"/>
    <p:sldId id="383" r:id="rId12"/>
    <p:sldId id="384" r:id="rId13"/>
    <p:sldId id="396" r:id="rId14"/>
    <p:sldId id="393" r:id="rId15"/>
    <p:sldId id="389" r:id="rId16"/>
    <p:sldId id="394" r:id="rId17"/>
  </p:sldIdLst>
  <p:sldSz cx="12192000" cy="6858000"/>
  <p:notesSz cx="9926638" cy="6797675"/>
  <p:custDataLst>
    <p:tags r:id="rId20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" userDrawn="1">
          <p15:clr>
            <a:srgbClr val="A4A3A4"/>
          </p15:clr>
        </p15:guide>
        <p15:guide id="2" orient="horz" pos="232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orient="horz" pos="640" userDrawn="1">
          <p15:clr>
            <a:srgbClr val="A4A3A4"/>
          </p15:clr>
        </p15:guide>
        <p15:guide id="6" orient="horz" pos="828" userDrawn="1">
          <p15:clr>
            <a:srgbClr val="A4A3A4"/>
          </p15:clr>
        </p15:guide>
        <p15:guide id="7" pos="7392" userDrawn="1">
          <p15:clr>
            <a:srgbClr val="A4A3A4"/>
          </p15:clr>
        </p15:guide>
        <p15:guide id="8" pos="287" userDrawn="1">
          <p15:clr>
            <a:srgbClr val="A4A3A4"/>
          </p15:clr>
        </p15:guide>
        <p15:guide id="9" pos="740" userDrawn="1">
          <p15:clr>
            <a:srgbClr val="A4A3A4"/>
          </p15:clr>
        </p15:guide>
        <p15:guide id="10" pos="892" userDrawn="1">
          <p15:clr>
            <a:srgbClr val="A4A3A4"/>
          </p15:clr>
        </p15:guide>
        <p15:guide id="11" pos="1345" userDrawn="1">
          <p15:clr>
            <a:srgbClr val="A4A3A4"/>
          </p15:clr>
        </p15:guide>
        <p15:guide id="12" pos="1496" userDrawn="1">
          <p15:clr>
            <a:srgbClr val="A4A3A4"/>
          </p15:clr>
        </p15:guide>
        <p15:guide id="13" pos="1965" userDrawn="1">
          <p15:clr>
            <a:srgbClr val="A4A3A4"/>
          </p15:clr>
        </p15:guide>
        <p15:guide id="14" pos="2101" userDrawn="1">
          <p15:clr>
            <a:srgbClr val="A4A3A4"/>
          </p15:clr>
        </p15:guide>
        <p15:guide id="15" pos="2555" userDrawn="1">
          <p15:clr>
            <a:srgbClr val="A4A3A4"/>
          </p15:clr>
        </p15:guide>
        <p15:guide id="16" pos="2707" userDrawn="1">
          <p15:clr>
            <a:srgbClr val="A4A3A4"/>
          </p15:clr>
        </p15:guide>
        <p15:guide id="17" pos="3160" userDrawn="1">
          <p15:clr>
            <a:srgbClr val="A4A3A4"/>
          </p15:clr>
        </p15:guide>
        <p15:guide id="18" pos="3325" userDrawn="1">
          <p15:clr>
            <a:srgbClr val="A4A3A4"/>
          </p15:clr>
        </p15:guide>
        <p15:guide id="19" pos="3764" userDrawn="1">
          <p15:clr>
            <a:srgbClr val="A4A3A4"/>
          </p15:clr>
        </p15:guide>
        <p15:guide id="20" pos="3931" userDrawn="1">
          <p15:clr>
            <a:srgbClr val="A4A3A4"/>
          </p15:clr>
        </p15:guide>
        <p15:guide id="21" pos="4369" userDrawn="1">
          <p15:clr>
            <a:srgbClr val="A4A3A4"/>
          </p15:clr>
        </p15:guide>
        <p15:guide id="22" pos="4520" userDrawn="1">
          <p15:clr>
            <a:srgbClr val="A4A3A4"/>
          </p15:clr>
        </p15:guide>
        <p15:guide id="23" pos="4959" userDrawn="1">
          <p15:clr>
            <a:srgbClr val="A4A3A4"/>
          </p15:clr>
        </p15:guide>
        <p15:guide id="25" pos="5564" userDrawn="1">
          <p15:clr>
            <a:srgbClr val="A4A3A4"/>
          </p15:clr>
        </p15:guide>
        <p15:guide id="26" pos="5729" userDrawn="1">
          <p15:clr>
            <a:srgbClr val="A4A3A4"/>
          </p15:clr>
        </p15:guide>
        <p15:guide id="27" pos="6184" userDrawn="1">
          <p15:clr>
            <a:srgbClr val="A4A3A4"/>
          </p15:clr>
        </p15:guide>
        <p15:guide id="28" pos="6335" userDrawn="1">
          <p15:clr>
            <a:srgbClr val="A4A3A4"/>
          </p15:clr>
        </p15:guide>
        <p15:guide id="29" pos="6789" userDrawn="1">
          <p15:clr>
            <a:srgbClr val="A4A3A4"/>
          </p15:clr>
        </p15:guide>
        <p15:guide id="30" pos="6939" userDrawn="1">
          <p15:clr>
            <a:srgbClr val="A4A3A4"/>
          </p15:clr>
        </p15:guide>
        <p15:guide id="31" pos="51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C019"/>
    <a:srgbClr val="0080C5"/>
    <a:srgbClr val="003254"/>
    <a:srgbClr val="28BDD6"/>
    <a:srgbClr val="B41419"/>
    <a:srgbClr val="FCB900"/>
    <a:srgbClr val="9FD8FF"/>
    <a:srgbClr val="145AA5"/>
    <a:srgbClr val="FFFFFF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19" autoAdjust="0"/>
    <p:restoredTop sz="68669" autoAdjust="0"/>
  </p:normalViewPr>
  <p:slideViewPr>
    <p:cSldViewPr snapToGrid="0" snapToObjects="1">
      <p:cViewPr varScale="1">
        <p:scale>
          <a:sx n="162" d="100"/>
          <a:sy n="162" d="100"/>
        </p:scale>
        <p:origin x="536" y="192"/>
      </p:cViewPr>
      <p:guideLst>
        <p:guide orient="horz" pos="62"/>
        <p:guide orient="horz" pos="232"/>
        <p:guide orient="horz" pos="3974"/>
        <p:guide orient="horz" pos="4201"/>
        <p:guide orient="horz" pos="640"/>
        <p:guide orient="horz" pos="828"/>
        <p:guide pos="7392"/>
        <p:guide pos="287"/>
        <p:guide pos="740"/>
        <p:guide pos="892"/>
        <p:guide pos="1345"/>
        <p:guide pos="1496"/>
        <p:guide pos="1965"/>
        <p:guide pos="2101"/>
        <p:guide pos="2555"/>
        <p:guide pos="2707"/>
        <p:guide pos="3160"/>
        <p:guide pos="3325"/>
        <p:guide pos="3764"/>
        <p:guide pos="3931"/>
        <p:guide pos="4369"/>
        <p:guide pos="4520"/>
        <p:guide pos="4959"/>
        <p:guide pos="5564"/>
        <p:guide pos="5729"/>
        <p:guide pos="6184"/>
        <p:guide pos="6335"/>
        <p:guide pos="6789"/>
        <p:guide pos="6939"/>
        <p:guide pos="5123"/>
      </p:guideLst>
    </p:cSldViewPr>
  </p:slideViewPr>
  <p:outlineViewPr>
    <p:cViewPr>
      <p:scale>
        <a:sx n="33" d="100"/>
        <a:sy n="33" d="100"/>
      </p:scale>
      <p:origin x="0" y="-2262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35" d="100"/>
          <a:sy n="135" d="100"/>
        </p:scale>
        <p:origin x="-1530" y="-90"/>
      </p:cViewPr>
      <p:guideLst>
        <p:guide orient="horz" pos="2141"/>
        <p:guide pos="3127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gs" Target="tags/tag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985F84-B7B4-4070-A2E6-5C931EF1F087}" type="datetimeFigureOut">
              <a:rPr lang="en-US" smtClean="0"/>
              <a:pPr/>
              <a:t>11/29/17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2847B-22FF-4CDC-B98E-A090A638DBF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746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F8EC9-47A4-4B8B-ADA3-8647D3AEAEB6}" type="datetimeFigureOut">
              <a:rPr lang="en-US" smtClean="0"/>
              <a:pPr/>
              <a:t>11/29/17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A921FC-DB80-4514-BA6B-3D37F4A7FA6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517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21FC-DB80-4514-BA6B-3D37F4A7FA6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3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21FC-DB80-4514-BA6B-3D37F4A7FA6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08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8077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aseline="0">
                <a:latin typeface="+mn-lt"/>
                <a:cs typeface="Arial Unicode MS" panose="020B0604020202020204" pitchFamily="34" charset="-128"/>
              </a:defRPr>
            </a:lvl1pPr>
          </a:lstStyle>
          <a:p>
            <a:r>
              <a:rPr lang="de-DE"/>
              <a:t> </a:t>
            </a:r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4667250" cy="4665663"/>
          </a:xfrm>
          <a:solidFill>
            <a:schemeClr val="bg1">
              <a:alpha val="6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 </a:t>
            </a:r>
          </a:p>
        </p:txBody>
      </p:sp>
      <p:sp>
        <p:nvSpPr>
          <p:cNvPr id="5" name="Rechteck 4"/>
          <p:cNvSpPr/>
          <p:nvPr userDrawn="1"/>
        </p:nvSpPr>
        <p:spPr>
          <a:xfrm>
            <a:off x="-1" y="0"/>
            <a:ext cx="4667761" cy="466591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de-DE" sz="1800">
              <a:solidFill>
                <a:schemeClr val="tx1">
                  <a:lumMod val="50000"/>
                </a:schemeClr>
              </a:solidFill>
              <a:effectLst/>
            </a:endParaRPr>
          </a:p>
        </p:txBody>
      </p:sp>
      <p:sp>
        <p:nvSpPr>
          <p:cNvPr id="7" name="Rechteck 6"/>
          <p:cNvSpPr/>
          <p:nvPr userDrawn="1"/>
        </p:nvSpPr>
        <p:spPr>
          <a:xfrm>
            <a:off x="1523999" y="247461"/>
            <a:ext cx="4667761" cy="466591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de-DE" sz="1800">
              <a:solidFill>
                <a:schemeClr val="tx1">
                  <a:lumMod val="50000"/>
                </a:schemeClr>
              </a:solidFill>
              <a:effectLst/>
            </a:endParaRPr>
          </a:p>
        </p:txBody>
      </p:sp>
      <p:sp>
        <p:nvSpPr>
          <p:cNvPr id="17" name="Bildplatzhalter 16"/>
          <p:cNvSpPr>
            <a:spLocks noGrp="1"/>
          </p:cNvSpPr>
          <p:nvPr>
            <p:ph type="pic" sz="quarter" idx="14" hasCustomPrompt="1"/>
          </p:nvPr>
        </p:nvSpPr>
        <p:spPr>
          <a:xfrm>
            <a:off x="1320800" y="247650"/>
            <a:ext cx="4667250" cy="4665663"/>
          </a:xfrm>
          <a:solidFill>
            <a:schemeClr val="bg1">
              <a:alpha val="6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 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938785" y="1157463"/>
            <a:ext cx="3938016" cy="235098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4000" b="1" i="0" baseline="0">
                <a:solidFill>
                  <a:srgbClr val="FFFFFF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/>
            <a:r>
              <a:rPr lang="de-DE" dirty="0"/>
              <a:t>Titel Präsentation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endParaRPr lang="de-DE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601548" y="797878"/>
            <a:ext cx="4668838" cy="4665662"/>
          </a:xfrm>
          <a:gradFill>
            <a:gsLst>
              <a:gs pos="0">
                <a:schemeClr val="tx1"/>
              </a:gs>
              <a:gs pos="50000">
                <a:schemeClr val="accent1"/>
              </a:gs>
              <a:gs pos="100000">
                <a:schemeClr val="accent2"/>
              </a:gs>
            </a:gsLst>
            <a:lin ang="18900000" scaled="1"/>
          </a:gradFill>
        </p:spPr>
        <p:txBody>
          <a:bodyPr lIns="432000" tIns="396000">
            <a:normAutofit/>
          </a:bodyPr>
          <a:lstStyle>
            <a:lvl1pPr marL="0" indent="0">
              <a:lnSpc>
                <a:spcPct val="100000"/>
              </a:lnSpc>
              <a:buNone/>
              <a:defRPr sz="4000" baseline="0">
                <a:solidFill>
                  <a:schemeClr val="bg1"/>
                </a:solidFill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/>
              <a:t>Titel</a:t>
            </a:r>
            <a:br>
              <a:rPr lang="de-DE" dirty="0"/>
            </a:br>
            <a:r>
              <a:rPr lang="de-DE" dirty="0"/>
              <a:t>Präsentation</a:t>
            </a:r>
            <a:br>
              <a:rPr lang="de-DE" dirty="0"/>
            </a:b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endParaRPr lang="de-DE" dirty="0"/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938785" y="4152998"/>
            <a:ext cx="3938016" cy="960103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marL="0" indent="0">
              <a:buNone/>
              <a:defRPr sz="1800" baseline="0">
                <a:solidFill>
                  <a:srgbClr val="FFFFFF"/>
                </a:solidFill>
                <a:latin typeface="Source Sans Pro Light"/>
                <a:cs typeface="Source Sans Pro Light"/>
              </a:defRPr>
            </a:lvl1pPr>
          </a:lstStyle>
          <a:p>
            <a:r>
              <a:rPr lang="de-DE" dirty="0" err="1">
                <a:latin typeface="Source Sans Pro Light"/>
                <a:cs typeface="Source Sans Pro Light"/>
              </a:rPr>
              <a:t>Subtitel</a:t>
            </a:r>
            <a:r>
              <a:rPr lang="de-DE" dirty="0">
                <a:latin typeface="Source Sans Pro Light"/>
                <a:cs typeface="Source Sans Pro Light"/>
              </a:rPr>
              <a:t> </a:t>
            </a:r>
            <a:r>
              <a:rPr lang="de-DE" dirty="0" err="1">
                <a:latin typeface="Source Sans Pro Light"/>
                <a:cs typeface="Source Sans Pro Light"/>
              </a:rPr>
              <a:t>Lorem</a:t>
            </a:r>
            <a:r>
              <a:rPr lang="de-DE" dirty="0">
                <a:latin typeface="Source Sans Pro Light"/>
                <a:cs typeface="Source Sans Pro Light"/>
              </a:rPr>
              <a:t> </a:t>
            </a:r>
            <a:r>
              <a:rPr lang="de-DE" dirty="0" err="1">
                <a:latin typeface="Source Sans Pro Light"/>
                <a:cs typeface="Source Sans Pro Light"/>
              </a:rPr>
              <a:t>Ipsum</a:t>
            </a:r>
            <a:r>
              <a:rPr lang="de-DE" dirty="0">
                <a:latin typeface="Source Sans Pro Light"/>
                <a:cs typeface="Source Sans Pro Light"/>
              </a:rPr>
              <a:t> </a:t>
            </a:r>
            <a:r>
              <a:rPr lang="de-DE" dirty="0" err="1">
                <a:latin typeface="Source Sans Pro Light"/>
                <a:cs typeface="Source Sans Pro Light"/>
              </a:rPr>
              <a:t>dolores</a:t>
            </a:r>
            <a:r>
              <a:rPr lang="de-DE" dirty="0">
                <a:latin typeface="Source Sans Pro Light"/>
                <a:cs typeface="Source Sans Pro Light"/>
              </a:rPr>
              <a:t> </a:t>
            </a:r>
            <a:r>
              <a:rPr lang="de-DE" dirty="0" err="1">
                <a:latin typeface="Source Sans Pro Light"/>
                <a:cs typeface="Source Sans Pro Light"/>
              </a:rPr>
              <a:t>est</a:t>
            </a:r>
            <a:endParaRPr lang="de-DE" dirty="0">
              <a:latin typeface="Source Sans Pro Light"/>
              <a:cs typeface="Source Sans Pro Light"/>
            </a:endParaRPr>
          </a:p>
          <a:p>
            <a:r>
              <a:rPr lang="de-DE" dirty="0">
                <a:latin typeface="Source Sans Pro Light"/>
                <a:cs typeface="Source Sans Pro Light"/>
              </a:rPr>
              <a:t>Max Mustermann, Berlin, Mai 2017</a:t>
            </a:r>
            <a:endParaRPr lang="de-DE" dirty="0"/>
          </a:p>
        </p:txBody>
      </p:sp>
      <p:pic>
        <p:nvPicPr>
          <p:cNvPr id="15" name="Bild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9612" y="5807748"/>
            <a:ext cx="2322388" cy="1050252"/>
          </a:xfrm>
          <a:prstGeom prst="rect">
            <a:avLst/>
          </a:prstGeom>
        </p:spPr>
      </p:pic>
    </p:spTree>
    <p:extLst/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s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609599" y="640398"/>
            <a:ext cx="10928905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err="1"/>
              <a:t>Bulletpoints</a:t>
            </a:r>
            <a:r>
              <a:rPr lang="de-DE" dirty="0"/>
              <a:t> + Bild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 hasCustomPrompt="1"/>
          </p:nvPr>
        </p:nvSpPr>
        <p:spPr>
          <a:xfrm>
            <a:off x="6187354" y="1783397"/>
            <a:ext cx="4254501" cy="426021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+mn-lt"/>
                <a:cs typeface="Arial Unicode MS" panose="020B0604020202020204" pitchFamily="34" charset="-128"/>
              </a:defRPr>
            </a:lvl1pPr>
          </a:lstStyle>
          <a:p>
            <a:r>
              <a:rPr lang="de-DE"/>
              <a:t>Bild auf Platzhalter ziehen oder durch Klicken auf Symbol hinzufügen 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609600" y="1782764"/>
            <a:ext cx="5212976" cy="4260849"/>
          </a:xfrm>
        </p:spPr>
        <p:txBody>
          <a:bodyPr>
            <a:no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609599" y="1783398"/>
            <a:ext cx="5247555" cy="426021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None/>
              <a:defRPr sz="2300">
                <a:solidFill>
                  <a:schemeClr val="tx1"/>
                </a:solidFill>
                <a:latin typeface="Source Sans Pro Light"/>
                <a:cs typeface="Source Sans Pro Light"/>
              </a:defRPr>
            </a:lvl1pPr>
            <a:lvl2pPr marL="1825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2pPr>
            <a:lvl3pPr marL="358775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3pPr>
            <a:lvl4pPr marL="541338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4pPr>
            <a:lvl5pPr marL="7159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5pPr>
          </a:lstStyle>
          <a:p>
            <a:pPr lvl="0"/>
            <a:r>
              <a:rPr lang="de-DE" dirty="0" err="1"/>
              <a:t>Bodytext</a:t>
            </a:r>
            <a:r>
              <a:rPr lang="de-DE" dirty="0"/>
              <a:t>. </a:t>
            </a:r>
            <a:r>
              <a:rPr lang="de-DE" dirty="0" err="1"/>
              <a:t>LoremIpsum</a:t>
            </a:r>
            <a:r>
              <a:rPr lang="de-DE" dirty="0"/>
              <a:t> Maecenas </a:t>
            </a:r>
            <a:r>
              <a:rPr lang="de-DE" dirty="0" err="1"/>
              <a:t>faucibusmollisinterdum</a:t>
            </a:r>
            <a:r>
              <a:rPr lang="de-DE" dirty="0"/>
              <a:t>. </a:t>
            </a:r>
            <a:r>
              <a:rPr lang="de-DE" dirty="0" err="1"/>
              <a:t>Fuscedapibus</a:t>
            </a:r>
            <a:r>
              <a:rPr lang="de-DE" dirty="0"/>
              <a:t>, </a:t>
            </a:r>
            <a:r>
              <a:rPr lang="de-DE" dirty="0" err="1"/>
              <a:t>tellusaccursus</a:t>
            </a:r>
            <a:r>
              <a:rPr lang="de-DE" dirty="0"/>
              <a:t> commodo, </a:t>
            </a:r>
            <a:r>
              <a:rPr lang="de-DE" dirty="0" err="1"/>
              <a:t>tortormauriscondimentumnibh</a:t>
            </a:r>
            <a:r>
              <a:rPr lang="de-DE" dirty="0"/>
              <a:t>, </a:t>
            </a:r>
            <a:r>
              <a:rPr lang="de-DE" dirty="0" err="1"/>
              <a:t>utfermentummassajustositametrisus</a:t>
            </a:r>
            <a:r>
              <a:rPr lang="de-DE" dirty="0"/>
              <a:t>.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609599" y="640398"/>
            <a:ext cx="10928905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Text + Diagramm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sz="quarter" idx="12"/>
          </p:nvPr>
        </p:nvSpPr>
        <p:spPr>
          <a:xfrm>
            <a:off x="6254750" y="1782763"/>
            <a:ext cx="5283200" cy="4260850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er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0"/>
            <a:ext cx="12192000" cy="6043613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0000">
                <a:schemeClr val="accent1"/>
              </a:gs>
              <a:gs pos="10000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de-DE" sz="1800">
              <a:solidFill>
                <a:schemeClr val="tx1">
                  <a:lumMod val="50000"/>
                </a:schemeClr>
              </a:solidFill>
              <a:effectLst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97408" y="551315"/>
            <a:ext cx="9175386" cy="1350637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4000" b="1" i="0" baseline="0">
                <a:solidFill>
                  <a:srgbClr val="FFFFFF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/>
            <a:r>
              <a:rPr lang="de-DE" dirty="0" err="1"/>
              <a:t>Trenner</a:t>
            </a:r>
            <a:r>
              <a:rPr lang="de-DE" dirty="0"/>
              <a:t> </a:t>
            </a:r>
            <a:r>
              <a:rPr lang="de-DE" dirty="0" err="1"/>
              <a:t>Full</a:t>
            </a:r>
            <a:r>
              <a:rPr lang="de-DE" dirty="0"/>
              <a:t> Headline hier auch über zwei Zeilen geht</a:t>
            </a:r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er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597407" y="551118"/>
            <a:ext cx="5494668" cy="5492495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0000">
                <a:schemeClr val="accent1"/>
              </a:gs>
              <a:gs pos="10000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de-DE" sz="1800">
              <a:solidFill>
                <a:schemeClr val="tx1">
                  <a:lumMod val="50000"/>
                </a:schemeClr>
              </a:solidFill>
              <a:effectLst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938785" y="900288"/>
            <a:ext cx="4747640" cy="235098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4000" b="1" i="0" baseline="0">
                <a:solidFill>
                  <a:srgbClr val="FFFFFF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/>
            <a:r>
              <a:rPr lang="de-DE" dirty="0" err="1"/>
              <a:t>Trenner</a:t>
            </a:r>
            <a:r>
              <a:rPr lang="de-DE" dirty="0"/>
              <a:t> Titel steht hier auch über zwei oder drei Zeilen</a:t>
            </a:r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33453" y="551118"/>
            <a:ext cx="5411028" cy="5506783"/>
          </a:xfrm>
        </p:spPr>
        <p:txBody>
          <a:bodyPr anchor="ctr" anchorCtr="0">
            <a:noAutofit/>
          </a:bodyPr>
          <a:lstStyle>
            <a:lvl1pPr>
              <a:defRPr baseline="0"/>
            </a:lvl1pPr>
          </a:lstStyle>
          <a:p>
            <a:pPr lvl="0"/>
            <a:r>
              <a:rPr lang="de-DE" dirty="0"/>
              <a:t>Textmasterformate durch Klicken</a:t>
            </a:r>
          </a:p>
          <a:p>
            <a:pPr lvl="0"/>
            <a:r>
              <a:rPr lang="de-DE" dirty="0"/>
              <a:t>Zweiter </a:t>
            </a:r>
            <a:r>
              <a:rPr lang="de-DE" dirty="0" err="1"/>
              <a:t>Bulletpoint</a:t>
            </a:r>
            <a:endParaRPr lang="de-DE" dirty="0"/>
          </a:p>
          <a:p>
            <a:pPr lvl="0"/>
            <a:r>
              <a:rPr lang="de-DE" dirty="0"/>
              <a:t>Und hier noch ein Kapitel Inhalt</a:t>
            </a: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er CIM Datab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597407" y="551118"/>
            <a:ext cx="5494668" cy="549249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/>
              </a:gs>
              <a:gs pos="99000">
                <a:schemeClr val="accent1">
                  <a:lumMod val="60000"/>
                  <a:lumOff val="4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de-DE" sz="1800">
              <a:solidFill>
                <a:schemeClr val="tx1">
                  <a:lumMod val="50000"/>
                </a:schemeClr>
              </a:solidFill>
              <a:effectLst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938785" y="900288"/>
            <a:ext cx="4747640" cy="235098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4000" b="1" i="0" baseline="0">
                <a:solidFill>
                  <a:srgbClr val="FFFFFF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/>
            <a:r>
              <a:rPr lang="de-DE" dirty="0" err="1"/>
              <a:t>Trenner</a:t>
            </a:r>
            <a:r>
              <a:rPr lang="de-DE" dirty="0"/>
              <a:t> für </a:t>
            </a:r>
            <a:br>
              <a:rPr lang="de-DE" dirty="0"/>
            </a:br>
            <a:r>
              <a:rPr lang="de-DE" dirty="0"/>
              <a:t>CIM Database</a:t>
            </a:r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33453" y="551118"/>
            <a:ext cx="5411028" cy="5506783"/>
          </a:xfrm>
        </p:spPr>
        <p:txBody>
          <a:bodyPr anchor="ctr" anchorCtr="0">
            <a:noAutofit/>
          </a:bodyPr>
          <a:lstStyle>
            <a:lvl1pPr>
              <a:defRPr baseline="0"/>
            </a:lvl1pPr>
          </a:lstStyle>
          <a:p>
            <a:pPr lvl="0"/>
            <a:r>
              <a:rPr lang="de-DE" dirty="0"/>
              <a:t>Textmasterformate durch Klicken</a:t>
            </a:r>
          </a:p>
          <a:p>
            <a:pPr lvl="0"/>
            <a:r>
              <a:rPr lang="de-DE" dirty="0"/>
              <a:t>Zweiter </a:t>
            </a:r>
            <a:r>
              <a:rPr lang="de-DE" dirty="0" err="1"/>
              <a:t>Bulletpoint</a:t>
            </a:r>
            <a:endParaRPr lang="de-DE" dirty="0"/>
          </a:p>
          <a:p>
            <a:pPr lvl="0"/>
            <a:r>
              <a:rPr lang="de-DE" dirty="0"/>
              <a:t>Und hier noch ein Kapitel Inhalt</a:t>
            </a:r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er Workspa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597407" y="551118"/>
            <a:ext cx="5494668" cy="549249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50000">
                <a:schemeClr val="accent4"/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de-DE" sz="1800">
              <a:solidFill>
                <a:schemeClr val="tx1">
                  <a:lumMod val="50000"/>
                </a:schemeClr>
              </a:solidFill>
              <a:effectLst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938785" y="900288"/>
            <a:ext cx="4747640" cy="235098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4000" b="1" i="0" baseline="0">
                <a:solidFill>
                  <a:srgbClr val="FFFFFF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/>
            <a:r>
              <a:rPr lang="de-DE" dirty="0" err="1"/>
              <a:t>Trenner</a:t>
            </a:r>
            <a:r>
              <a:rPr lang="de-DE" dirty="0"/>
              <a:t> für </a:t>
            </a:r>
            <a:r>
              <a:rPr lang="de-DE" dirty="0" err="1"/>
              <a:t>Workspaces</a:t>
            </a:r>
            <a:endParaRPr lang="de-DE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33453" y="551118"/>
            <a:ext cx="5411028" cy="5506783"/>
          </a:xfrm>
        </p:spPr>
        <p:txBody>
          <a:bodyPr anchor="ctr" anchorCtr="0">
            <a:noAutofit/>
          </a:bodyPr>
          <a:lstStyle>
            <a:lvl1pPr>
              <a:defRPr baseline="0"/>
            </a:lvl1pPr>
          </a:lstStyle>
          <a:p>
            <a:pPr lvl="0"/>
            <a:r>
              <a:rPr lang="de-DE" dirty="0"/>
              <a:t>Textmasterformate durch Klicken</a:t>
            </a:r>
          </a:p>
          <a:p>
            <a:pPr lvl="0"/>
            <a:r>
              <a:rPr lang="de-DE" dirty="0"/>
              <a:t>Zweiter </a:t>
            </a:r>
            <a:r>
              <a:rPr lang="de-DE" dirty="0" err="1"/>
              <a:t>Bulletpoint</a:t>
            </a:r>
            <a:endParaRPr lang="de-DE" dirty="0"/>
          </a:p>
          <a:p>
            <a:pPr lvl="0"/>
            <a:r>
              <a:rPr lang="de-DE" dirty="0"/>
              <a:t>Und hier noch ein Kapitel Inhalt</a:t>
            </a:r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er Elements I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597407" y="551118"/>
            <a:ext cx="5494668" cy="549249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50000">
                <a:schemeClr val="accent5"/>
              </a:gs>
              <a:gs pos="99000">
                <a:schemeClr val="accent5">
                  <a:lumMod val="60000"/>
                  <a:lumOff val="4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de-DE" sz="1800">
              <a:solidFill>
                <a:schemeClr val="tx1">
                  <a:lumMod val="50000"/>
                </a:schemeClr>
              </a:solidFill>
              <a:effectLst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938785" y="900288"/>
            <a:ext cx="4747640" cy="235098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4000" b="1" i="0" baseline="0">
                <a:solidFill>
                  <a:srgbClr val="FFFFFF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/>
            <a:r>
              <a:rPr lang="de-DE" dirty="0" err="1"/>
              <a:t>Trenner</a:t>
            </a:r>
            <a:r>
              <a:rPr lang="de-DE" dirty="0"/>
              <a:t> für Elements </a:t>
            </a:r>
            <a:r>
              <a:rPr lang="de-DE" dirty="0" err="1"/>
              <a:t>IoT</a:t>
            </a:r>
            <a:endParaRPr lang="de-DE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33453" y="551118"/>
            <a:ext cx="5411028" cy="5506783"/>
          </a:xfrm>
        </p:spPr>
        <p:txBody>
          <a:bodyPr anchor="ctr" anchorCtr="0">
            <a:noAutofit/>
          </a:bodyPr>
          <a:lstStyle>
            <a:lvl1pPr>
              <a:defRPr baseline="0"/>
            </a:lvl1pPr>
          </a:lstStyle>
          <a:p>
            <a:pPr lvl="0"/>
            <a:r>
              <a:rPr lang="de-DE" dirty="0"/>
              <a:t>Textmasterformate durch Klicken</a:t>
            </a:r>
          </a:p>
          <a:p>
            <a:pPr lvl="0"/>
            <a:r>
              <a:rPr lang="de-DE" dirty="0"/>
              <a:t>Zweiter </a:t>
            </a:r>
            <a:r>
              <a:rPr lang="de-DE" dirty="0" err="1"/>
              <a:t>Bulletpoint</a:t>
            </a:r>
            <a:endParaRPr lang="de-DE" dirty="0"/>
          </a:p>
          <a:p>
            <a:pPr lvl="0"/>
            <a:r>
              <a:rPr lang="de-DE" dirty="0"/>
              <a:t>Und hier noch ein Kapitel Inhalt</a:t>
            </a:r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er Project Off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597407" y="551118"/>
            <a:ext cx="5494668" cy="549249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chemeClr val="accent6"/>
              </a:gs>
              <a:gs pos="99000">
                <a:schemeClr val="accent6">
                  <a:lumMod val="60000"/>
                  <a:lumOff val="4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de-DE" sz="1800">
              <a:solidFill>
                <a:schemeClr val="tx1">
                  <a:lumMod val="50000"/>
                </a:schemeClr>
              </a:solidFill>
              <a:effectLst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938785" y="900288"/>
            <a:ext cx="4747640" cy="235098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4000" b="1" i="0" baseline="0">
                <a:solidFill>
                  <a:srgbClr val="FFFFFF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/>
            <a:r>
              <a:rPr lang="de-DE" dirty="0" err="1"/>
              <a:t>Trenner</a:t>
            </a:r>
            <a:r>
              <a:rPr lang="de-DE" dirty="0"/>
              <a:t> für </a:t>
            </a:r>
            <a:br>
              <a:rPr lang="de-DE" dirty="0"/>
            </a:br>
            <a:r>
              <a:rPr lang="de-DE" dirty="0"/>
              <a:t>Project Office</a:t>
            </a:r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33453" y="551118"/>
            <a:ext cx="5411028" cy="5506783"/>
          </a:xfrm>
        </p:spPr>
        <p:txBody>
          <a:bodyPr anchor="ctr" anchorCtr="0">
            <a:noAutofit/>
          </a:bodyPr>
          <a:lstStyle>
            <a:lvl1pPr>
              <a:defRPr baseline="0"/>
            </a:lvl1pPr>
          </a:lstStyle>
          <a:p>
            <a:pPr lvl="0"/>
            <a:r>
              <a:rPr lang="de-DE" dirty="0"/>
              <a:t>Textmasterformate durch Klicken</a:t>
            </a:r>
          </a:p>
          <a:p>
            <a:pPr lvl="0"/>
            <a:r>
              <a:rPr lang="de-DE" dirty="0"/>
              <a:t>Zweiter </a:t>
            </a:r>
            <a:r>
              <a:rPr lang="de-DE" dirty="0" err="1"/>
              <a:t>Bulletpoint</a:t>
            </a:r>
            <a:endParaRPr lang="de-DE" dirty="0"/>
          </a:p>
          <a:p>
            <a:pPr lvl="0"/>
            <a:r>
              <a:rPr lang="de-DE" dirty="0"/>
              <a:t>Und hier noch ein Kapitel Inhalt</a:t>
            </a:r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1808163"/>
            <a:ext cx="7417317" cy="43671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300">
                <a:solidFill>
                  <a:srgbClr val="0A146E"/>
                </a:solidFill>
                <a:latin typeface="Source Sans Pro Light"/>
                <a:cs typeface="Source Sans Pro Light"/>
              </a:defRPr>
            </a:lvl1pPr>
            <a:lvl2pPr marL="1825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2pPr>
            <a:lvl3pPr marL="358775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3pPr>
            <a:lvl4pPr marL="541338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4pPr>
            <a:lvl5pPr marL="7159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5pPr>
          </a:lstStyle>
          <a:p>
            <a:pPr lvl="0"/>
            <a:r>
              <a:rPr lang="de-DE" dirty="0"/>
              <a:t>Text. </a:t>
            </a:r>
            <a:r>
              <a:rPr lang="de-DE" dirty="0" err="1"/>
              <a:t>LoremIpsum</a:t>
            </a:r>
            <a:r>
              <a:rPr lang="de-DE" dirty="0"/>
              <a:t> Maecenas </a:t>
            </a:r>
            <a:r>
              <a:rPr lang="de-DE" dirty="0" err="1"/>
              <a:t>faucibusmollisinterdum</a:t>
            </a:r>
            <a:r>
              <a:rPr lang="de-DE" dirty="0"/>
              <a:t>. </a:t>
            </a:r>
            <a:r>
              <a:rPr lang="de-DE" dirty="0" err="1"/>
              <a:t>Fuscedapibus</a:t>
            </a:r>
            <a:r>
              <a:rPr lang="de-DE" dirty="0"/>
              <a:t>, </a:t>
            </a:r>
            <a:r>
              <a:rPr lang="de-DE" dirty="0" err="1"/>
              <a:t>tellusaccursus</a:t>
            </a:r>
            <a:r>
              <a:rPr lang="de-DE" dirty="0"/>
              <a:t> commodo, </a:t>
            </a:r>
            <a:r>
              <a:rPr lang="de-DE" dirty="0" err="1"/>
              <a:t>tortormauriscondimentumnibh</a:t>
            </a:r>
            <a:r>
              <a:rPr lang="de-DE" dirty="0"/>
              <a:t>, </a:t>
            </a:r>
            <a:r>
              <a:rPr lang="de-DE" dirty="0" err="1"/>
              <a:t>utfermentummassajustositametrisus</a:t>
            </a:r>
            <a:r>
              <a:rPr lang="de-DE" dirty="0"/>
              <a:t>.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" y="719669"/>
            <a:ext cx="7416800" cy="1088494"/>
          </a:xfrm>
          <a:prstGeom prst="rect">
            <a:avLst/>
          </a:prstGeom>
        </p:spPr>
        <p:txBody>
          <a:bodyPr vert="horz" anchor="t"/>
          <a:lstStyle>
            <a:lvl1pPr marL="0" indent="0">
              <a:lnSpc>
                <a:spcPct val="70000"/>
              </a:lnSpc>
              <a:buNone/>
              <a:defRPr sz="3200" baseline="0">
                <a:solidFill>
                  <a:schemeClr val="tx1"/>
                </a:solidFill>
                <a:latin typeface="Source Sans Pro Semibold"/>
                <a:cs typeface="Source Sans Pro Semibold"/>
              </a:defRPr>
            </a:lvl1pPr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946400" y="965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800"/>
          </a:p>
        </p:txBody>
      </p:sp>
      <p:sp>
        <p:nvSpPr>
          <p:cNvPr id="13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873067" y="6650470"/>
            <a:ext cx="2844800" cy="2159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  <a:latin typeface="Source Sans Pro Semibold"/>
                <a:cs typeface="Source Sans Pro Semibold"/>
              </a:defRPr>
            </a:lvl1pPr>
          </a:lstStyle>
          <a:p>
            <a:fld id="{D3BAB3C4-3A2F-4079-87EC-84A1E876ADD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32052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04361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latin typeface="+mn-lt"/>
                <a:cs typeface="Arial Unicode MS" panose="020B0604020202020204" pitchFamily="34" charset="-128"/>
              </a:defRPr>
            </a:lvl1pPr>
          </a:lstStyle>
          <a:p>
            <a:r>
              <a:rPr lang="de-DE"/>
              <a:t> 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667250" cy="4665663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 </a:t>
            </a:r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2" hasCustomPrompt="1"/>
          </p:nvPr>
        </p:nvSpPr>
        <p:spPr>
          <a:xfrm>
            <a:off x="1323693" y="247650"/>
            <a:ext cx="4667250" cy="4665663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 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608585" y="749935"/>
            <a:ext cx="4651375" cy="4549775"/>
          </a:xfrm>
          <a:solidFill>
            <a:schemeClr val="bg1"/>
          </a:solidFill>
        </p:spPr>
        <p:txBody>
          <a:bodyPr lIns="432000" tIns="39600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Wingdings" pitchFamily="2" charset="2"/>
              <a:buNone/>
              <a:defRPr lang="de-DE" sz="4000" b="1" i="0" kern="1200" baseline="0" dirty="0">
                <a:gradFill>
                  <a:gsLst>
                    <a:gs pos="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latin typeface="Source Sans Pro Black" charset="0"/>
                <a:ea typeface="Source Sans Pro Black" charset="0"/>
                <a:cs typeface="Source Sans Pro Black" charset="0"/>
              </a:defRPr>
            </a:lvl1pPr>
            <a:lvl2pPr marL="358775" indent="0">
              <a:buNone/>
              <a:defRPr/>
            </a:lvl2pPr>
            <a:lvl3pPr marL="625475" indent="0">
              <a:buNone/>
              <a:defRPr/>
            </a:lvl3pPr>
            <a:lvl4pPr marL="541338" indent="0">
              <a:buNone/>
              <a:defRPr/>
            </a:lvl4pPr>
            <a:lvl5pPr marL="715962" indent="0">
              <a:buNone/>
              <a:defRPr/>
            </a:lvl5pPr>
          </a:lstStyle>
          <a:p>
            <a:pPr lvl="0"/>
            <a:r>
              <a:rPr lang="de-DE" dirty="0" err="1"/>
              <a:t>Trenner</a:t>
            </a:r>
            <a:r>
              <a:rPr lang="de-DE" dirty="0"/>
              <a:t> Bild</a:t>
            </a:r>
            <a:br>
              <a:rPr lang="de-DE" dirty="0"/>
            </a:br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4260245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5"/>
          <p:cNvSpPr>
            <a:spLocks noGrp="1"/>
          </p:cNvSpPr>
          <p:nvPr>
            <p:ph type="title" hasCustomPrompt="1"/>
          </p:nvPr>
        </p:nvSpPr>
        <p:spPr>
          <a:xfrm>
            <a:off x="609600" y="640398"/>
            <a:ext cx="9163194" cy="1143000"/>
          </a:xfrm>
        </p:spPr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7" name="Textplatzhalt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2027081" y="1783398"/>
            <a:ext cx="3602194" cy="43116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None/>
              <a:defRPr sz="2400" b="1" i="0" baseline="0">
                <a:solidFill>
                  <a:schemeClr val="tx1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  <a:lvl2pPr marL="1825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2pPr>
            <a:lvl3pPr marL="358775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3pPr>
            <a:lvl4pPr marL="541338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4pPr>
            <a:lvl5pPr marL="7159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5pPr>
          </a:lstStyle>
          <a:p>
            <a:pPr lvl="0"/>
            <a:r>
              <a:rPr lang="de-DE" dirty="0"/>
              <a:t>Abschnitt </a:t>
            </a:r>
            <a:r>
              <a:rPr lang="de-DE" dirty="0" err="1"/>
              <a:t>Lorem</a:t>
            </a:r>
            <a:endParaRPr lang="de-DE" dirty="0"/>
          </a:p>
        </p:txBody>
      </p:sp>
      <p:sp>
        <p:nvSpPr>
          <p:cNvPr id="8" name="Textplatzhalt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2027081" y="2214564"/>
            <a:ext cx="3602194" cy="757237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 baseline="0">
                <a:solidFill>
                  <a:schemeClr val="tx1"/>
                </a:solidFill>
                <a:latin typeface="Source Sans Pro Light" charset="0"/>
                <a:ea typeface="Source Sans Pro Light" charset="0"/>
                <a:cs typeface="Source Sans Pro Light" charset="0"/>
              </a:defRPr>
            </a:lvl1pPr>
            <a:lvl2pPr marL="1825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2pPr>
            <a:lvl3pPr marL="358775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3pPr>
            <a:lvl4pPr marL="541338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4pPr>
            <a:lvl5pPr marL="7159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5pPr>
          </a:lstStyle>
          <a:p>
            <a:pPr lvl="0"/>
            <a:r>
              <a:rPr lang="de-DE" dirty="0"/>
              <a:t>Inhalt kann hier stehen</a:t>
            </a:r>
          </a:p>
          <a:p>
            <a:pPr lvl="0"/>
            <a:r>
              <a:rPr lang="de-DE" dirty="0"/>
              <a:t>In zwei Zeilen</a:t>
            </a:r>
          </a:p>
        </p:txBody>
      </p:sp>
      <p:sp>
        <p:nvSpPr>
          <p:cNvPr id="10" name="Textplatzhalt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7275365" y="2214564"/>
            <a:ext cx="3602194" cy="757238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 baseline="0">
                <a:solidFill>
                  <a:schemeClr val="bg2">
                    <a:lumMod val="75000"/>
                  </a:schemeClr>
                </a:solidFill>
                <a:latin typeface="Source Sans Pro Light" charset="0"/>
                <a:ea typeface="Source Sans Pro Light" charset="0"/>
                <a:cs typeface="Source Sans Pro Light" charset="0"/>
              </a:defRPr>
            </a:lvl1pPr>
            <a:lvl2pPr marL="1825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2pPr>
            <a:lvl3pPr marL="358775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3pPr>
            <a:lvl4pPr marL="541338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4pPr>
            <a:lvl5pPr marL="7159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5pPr>
          </a:lstStyle>
          <a:p>
            <a:pPr lvl="0"/>
            <a:r>
              <a:rPr lang="de-DE" dirty="0"/>
              <a:t>Inhalt kann hier stehen</a:t>
            </a:r>
          </a:p>
          <a:p>
            <a:pPr lvl="0"/>
            <a:r>
              <a:rPr lang="de-DE" dirty="0"/>
              <a:t>In zwei Zeilen</a:t>
            </a:r>
          </a:p>
        </p:txBody>
      </p:sp>
      <p:sp>
        <p:nvSpPr>
          <p:cNvPr id="11" name="Textplatzhalt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7275365" y="1783398"/>
            <a:ext cx="3602194" cy="43116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None/>
              <a:defRPr sz="2400" b="1" i="0" baseline="0">
                <a:solidFill>
                  <a:schemeClr val="bg2">
                    <a:lumMod val="75000"/>
                  </a:schemeClr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  <a:lvl2pPr marL="1825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2pPr>
            <a:lvl3pPr marL="358775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3pPr>
            <a:lvl4pPr marL="541338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4pPr>
            <a:lvl5pPr marL="7159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5pPr>
          </a:lstStyle>
          <a:p>
            <a:pPr lvl="0"/>
            <a:r>
              <a:rPr lang="de-DE" dirty="0"/>
              <a:t>Abschnitt </a:t>
            </a:r>
            <a:r>
              <a:rPr lang="de-DE" dirty="0" err="1"/>
              <a:t>Lorem</a:t>
            </a:r>
            <a:endParaRPr lang="de-DE" dirty="0"/>
          </a:p>
        </p:txBody>
      </p:sp>
      <p:sp>
        <p:nvSpPr>
          <p:cNvPr id="16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041369" y="3214687"/>
            <a:ext cx="3602194" cy="43116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None/>
              <a:defRPr sz="2400" b="1" i="0" baseline="0">
                <a:solidFill>
                  <a:schemeClr val="bg2">
                    <a:lumMod val="75000"/>
                  </a:schemeClr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  <a:lvl2pPr marL="1825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2pPr>
            <a:lvl3pPr marL="358775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3pPr>
            <a:lvl4pPr marL="541338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4pPr>
            <a:lvl5pPr marL="7159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5pPr>
          </a:lstStyle>
          <a:p>
            <a:pPr lvl="0"/>
            <a:r>
              <a:rPr lang="de-DE" dirty="0"/>
              <a:t>Abschnitt </a:t>
            </a:r>
            <a:r>
              <a:rPr lang="de-DE" dirty="0" err="1"/>
              <a:t>Lorem</a:t>
            </a:r>
            <a:endParaRPr lang="de-DE" dirty="0"/>
          </a:p>
        </p:txBody>
      </p:sp>
      <p:sp>
        <p:nvSpPr>
          <p:cNvPr id="17" name="Textplatzhalter 22"/>
          <p:cNvSpPr>
            <a:spLocks noGrp="1"/>
          </p:cNvSpPr>
          <p:nvPr>
            <p:ph type="body" sz="quarter" idx="16" hasCustomPrompt="1"/>
          </p:nvPr>
        </p:nvSpPr>
        <p:spPr>
          <a:xfrm>
            <a:off x="2041369" y="3645853"/>
            <a:ext cx="3602194" cy="757238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 baseline="0">
                <a:solidFill>
                  <a:schemeClr val="bg2">
                    <a:lumMod val="75000"/>
                  </a:schemeClr>
                </a:solidFill>
                <a:latin typeface="Source Sans Pro Light" charset="0"/>
                <a:ea typeface="Source Sans Pro Light" charset="0"/>
                <a:cs typeface="Source Sans Pro Light" charset="0"/>
              </a:defRPr>
            </a:lvl1pPr>
            <a:lvl2pPr marL="1825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2pPr>
            <a:lvl3pPr marL="358775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3pPr>
            <a:lvl4pPr marL="541338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4pPr>
            <a:lvl5pPr marL="7159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5pPr>
          </a:lstStyle>
          <a:p>
            <a:pPr lvl="0"/>
            <a:r>
              <a:rPr lang="de-DE" dirty="0"/>
              <a:t>Inhalt kann hier stehen</a:t>
            </a:r>
          </a:p>
          <a:p>
            <a:pPr lvl="0"/>
            <a:r>
              <a:rPr lang="de-DE" dirty="0"/>
              <a:t>In zwei Zeilen</a:t>
            </a:r>
          </a:p>
        </p:txBody>
      </p:sp>
      <p:sp>
        <p:nvSpPr>
          <p:cNvPr id="19" name="Textplatzhalt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7289653" y="3660141"/>
            <a:ext cx="3602194" cy="757238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 baseline="0">
                <a:solidFill>
                  <a:schemeClr val="bg2">
                    <a:lumMod val="75000"/>
                  </a:schemeClr>
                </a:solidFill>
                <a:latin typeface="Source Sans Pro Light" charset="0"/>
                <a:ea typeface="Source Sans Pro Light" charset="0"/>
                <a:cs typeface="Source Sans Pro Light" charset="0"/>
              </a:defRPr>
            </a:lvl1pPr>
            <a:lvl2pPr marL="1825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2pPr>
            <a:lvl3pPr marL="358775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3pPr>
            <a:lvl4pPr marL="541338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4pPr>
            <a:lvl5pPr marL="7159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5pPr>
          </a:lstStyle>
          <a:p>
            <a:pPr lvl="0"/>
            <a:r>
              <a:rPr lang="de-DE" dirty="0"/>
              <a:t>Inhalt kann hier stehen</a:t>
            </a:r>
          </a:p>
          <a:p>
            <a:pPr lvl="0"/>
            <a:r>
              <a:rPr lang="de-DE" dirty="0"/>
              <a:t>In zwei Zeilen</a:t>
            </a:r>
          </a:p>
        </p:txBody>
      </p:sp>
      <p:sp>
        <p:nvSpPr>
          <p:cNvPr id="20" name="Textplatzhalter 22"/>
          <p:cNvSpPr>
            <a:spLocks noGrp="1"/>
          </p:cNvSpPr>
          <p:nvPr>
            <p:ph type="body" sz="quarter" idx="18" hasCustomPrompt="1"/>
          </p:nvPr>
        </p:nvSpPr>
        <p:spPr>
          <a:xfrm>
            <a:off x="7289653" y="3214687"/>
            <a:ext cx="3602194" cy="43116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None/>
              <a:defRPr sz="2400" b="1" i="0" baseline="0">
                <a:solidFill>
                  <a:schemeClr val="bg2">
                    <a:lumMod val="75000"/>
                  </a:schemeClr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  <a:lvl2pPr marL="1825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2pPr>
            <a:lvl3pPr marL="358775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3pPr>
            <a:lvl4pPr marL="541338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4pPr>
            <a:lvl5pPr marL="7159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5pPr>
          </a:lstStyle>
          <a:p>
            <a:pPr lvl="0"/>
            <a:r>
              <a:rPr lang="de-DE" dirty="0"/>
              <a:t>Abschnitt </a:t>
            </a:r>
            <a:r>
              <a:rPr lang="de-DE" dirty="0" err="1"/>
              <a:t>Lorem</a:t>
            </a:r>
            <a:endParaRPr lang="de-DE" dirty="0"/>
          </a:p>
        </p:txBody>
      </p:sp>
      <p:sp>
        <p:nvSpPr>
          <p:cNvPr id="27" name="Textplatzhalter 22"/>
          <p:cNvSpPr>
            <a:spLocks noGrp="1"/>
          </p:cNvSpPr>
          <p:nvPr>
            <p:ph type="body" sz="quarter" idx="19" hasCustomPrompt="1"/>
          </p:nvPr>
        </p:nvSpPr>
        <p:spPr>
          <a:xfrm>
            <a:off x="2041369" y="4645977"/>
            <a:ext cx="3602194" cy="43116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None/>
              <a:defRPr sz="2400" b="1" i="0" baseline="0">
                <a:solidFill>
                  <a:schemeClr val="bg2">
                    <a:lumMod val="75000"/>
                  </a:schemeClr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  <a:lvl2pPr marL="1825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2pPr>
            <a:lvl3pPr marL="358775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3pPr>
            <a:lvl4pPr marL="541338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4pPr>
            <a:lvl5pPr marL="7159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5pPr>
          </a:lstStyle>
          <a:p>
            <a:pPr lvl="0"/>
            <a:r>
              <a:rPr lang="de-DE" dirty="0"/>
              <a:t>Abschnitt </a:t>
            </a:r>
            <a:r>
              <a:rPr lang="de-DE" dirty="0" err="1"/>
              <a:t>Lorem</a:t>
            </a:r>
            <a:endParaRPr lang="de-DE" dirty="0"/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20" hasCustomPrompt="1"/>
          </p:nvPr>
        </p:nvSpPr>
        <p:spPr>
          <a:xfrm>
            <a:off x="2041369" y="5077143"/>
            <a:ext cx="3602194" cy="757238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 baseline="0">
                <a:solidFill>
                  <a:schemeClr val="bg2">
                    <a:lumMod val="75000"/>
                  </a:schemeClr>
                </a:solidFill>
                <a:latin typeface="Source Sans Pro Light" charset="0"/>
                <a:ea typeface="Source Sans Pro Light" charset="0"/>
                <a:cs typeface="Source Sans Pro Light" charset="0"/>
              </a:defRPr>
            </a:lvl1pPr>
            <a:lvl2pPr marL="1825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2pPr>
            <a:lvl3pPr marL="358775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3pPr>
            <a:lvl4pPr marL="541338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4pPr>
            <a:lvl5pPr marL="7159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5pPr>
          </a:lstStyle>
          <a:p>
            <a:pPr lvl="0"/>
            <a:r>
              <a:rPr lang="de-DE" dirty="0"/>
              <a:t>Inhalt kann hier stehen</a:t>
            </a:r>
          </a:p>
          <a:p>
            <a:pPr lvl="0"/>
            <a:r>
              <a:rPr lang="de-DE" dirty="0"/>
              <a:t>In zwei Zeilen</a:t>
            </a:r>
          </a:p>
        </p:txBody>
      </p:sp>
      <p:sp>
        <p:nvSpPr>
          <p:cNvPr id="30" name="Textplatzhalter 22"/>
          <p:cNvSpPr>
            <a:spLocks noGrp="1"/>
          </p:cNvSpPr>
          <p:nvPr>
            <p:ph type="body" sz="quarter" idx="21" hasCustomPrompt="1"/>
          </p:nvPr>
        </p:nvSpPr>
        <p:spPr>
          <a:xfrm>
            <a:off x="7289653" y="5091431"/>
            <a:ext cx="3602194" cy="757238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 baseline="0">
                <a:solidFill>
                  <a:schemeClr val="bg2">
                    <a:lumMod val="75000"/>
                  </a:schemeClr>
                </a:solidFill>
                <a:latin typeface="Source Sans Pro Light" charset="0"/>
                <a:ea typeface="Source Sans Pro Light" charset="0"/>
                <a:cs typeface="Source Sans Pro Light" charset="0"/>
              </a:defRPr>
            </a:lvl1pPr>
            <a:lvl2pPr marL="1825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2pPr>
            <a:lvl3pPr marL="358775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3pPr>
            <a:lvl4pPr marL="541338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4pPr>
            <a:lvl5pPr marL="7159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5pPr>
          </a:lstStyle>
          <a:p>
            <a:pPr lvl="0"/>
            <a:r>
              <a:rPr lang="de-DE" dirty="0"/>
              <a:t>Inhalt kann hier stehen</a:t>
            </a:r>
          </a:p>
          <a:p>
            <a:pPr lvl="0"/>
            <a:r>
              <a:rPr lang="de-DE" dirty="0"/>
              <a:t>In zwei Zeilen</a:t>
            </a:r>
          </a:p>
        </p:txBody>
      </p:sp>
      <p:sp>
        <p:nvSpPr>
          <p:cNvPr id="31" name="Textplatzhalter 22"/>
          <p:cNvSpPr>
            <a:spLocks noGrp="1"/>
          </p:cNvSpPr>
          <p:nvPr>
            <p:ph type="body" sz="quarter" idx="22" hasCustomPrompt="1"/>
          </p:nvPr>
        </p:nvSpPr>
        <p:spPr>
          <a:xfrm>
            <a:off x="7289653" y="4645977"/>
            <a:ext cx="3602194" cy="43116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None/>
              <a:defRPr sz="2400" b="1" i="0" baseline="0">
                <a:solidFill>
                  <a:schemeClr val="bg2">
                    <a:lumMod val="75000"/>
                  </a:schemeClr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  <a:lvl2pPr marL="1825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2pPr>
            <a:lvl3pPr marL="358775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3pPr>
            <a:lvl4pPr marL="541338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4pPr>
            <a:lvl5pPr marL="7159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5pPr>
          </a:lstStyle>
          <a:p>
            <a:pPr lvl="0"/>
            <a:r>
              <a:rPr lang="de-DE" dirty="0"/>
              <a:t>Abschnitt </a:t>
            </a:r>
            <a:r>
              <a:rPr lang="de-DE" dirty="0" err="1"/>
              <a:t>Lorem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3" hasCustomPrompt="1"/>
          </p:nvPr>
        </p:nvSpPr>
        <p:spPr>
          <a:xfrm>
            <a:off x="623888" y="1783399"/>
            <a:ext cx="1189037" cy="1189037"/>
          </a:xfrm>
          <a:solidFill>
            <a:schemeClr val="accent3"/>
          </a:solidFill>
        </p:spPr>
        <p:txBody>
          <a:bodyPr tIns="180000">
            <a:normAutofit/>
          </a:bodyPr>
          <a:lstStyle>
            <a:lvl1pPr marL="0" indent="0" algn="ctr" defTabSz="914400" rtl="0" eaLnBrk="1" latinLnBrk="0" hangingPunct="1">
              <a:buNone/>
              <a:defRPr lang="de-DE" sz="5400" b="0" i="0" kern="1200" dirty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4" name="Textplatzhalter 4"/>
          <p:cNvSpPr>
            <a:spLocks noGrp="1"/>
          </p:cNvSpPr>
          <p:nvPr>
            <p:ph type="body" sz="quarter" idx="24" hasCustomPrompt="1"/>
          </p:nvPr>
        </p:nvSpPr>
        <p:spPr>
          <a:xfrm>
            <a:off x="5872007" y="4645978"/>
            <a:ext cx="1189037" cy="1189037"/>
          </a:xfrm>
          <a:solidFill>
            <a:srgbClr val="0080C5"/>
          </a:solidFill>
        </p:spPr>
        <p:txBody>
          <a:bodyPr tIns="180000">
            <a:normAutofit/>
          </a:bodyPr>
          <a:lstStyle>
            <a:lvl1pPr marL="0" indent="0" algn="ctr" defTabSz="914400" rtl="0" eaLnBrk="1" latinLnBrk="0" hangingPunct="1">
              <a:buNone/>
              <a:defRPr lang="de-DE" sz="5400" b="0" i="0" kern="1200" dirty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defRPr>
            </a:lvl1pPr>
          </a:lstStyle>
          <a:p>
            <a:pPr lvl="0"/>
            <a:r>
              <a:rPr lang="de-DE" dirty="0"/>
              <a:t>6</a:t>
            </a:r>
          </a:p>
        </p:txBody>
      </p:sp>
      <p:sp>
        <p:nvSpPr>
          <p:cNvPr id="25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623888" y="4645978"/>
            <a:ext cx="1189037" cy="1189037"/>
          </a:xfrm>
          <a:solidFill>
            <a:srgbClr val="0080C5"/>
          </a:solidFill>
        </p:spPr>
        <p:txBody>
          <a:bodyPr tIns="180000">
            <a:normAutofit/>
          </a:bodyPr>
          <a:lstStyle>
            <a:lvl1pPr marL="0" indent="0" algn="ctr" defTabSz="914400" rtl="0" eaLnBrk="1" latinLnBrk="0" hangingPunct="1">
              <a:buNone/>
              <a:defRPr lang="de-DE" sz="5400" b="0" i="0" kern="1200" dirty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defRPr>
            </a:lvl1pPr>
          </a:lstStyle>
          <a:p>
            <a:pPr lvl="0"/>
            <a:r>
              <a:rPr lang="de-DE" dirty="0"/>
              <a:t>5</a:t>
            </a:r>
          </a:p>
        </p:txBody>
      </p:sp>
      <p:sp>
        <p:nvSpPr>
          <p:cNvPr id="32" name="Textplatzhalter 4"/>
          <p:cNvSpPr>
            <a:spLocks noGrp="1"/>
          </p:cNvSpPr>
          <p:nvPr>
            <p:ph type="body" sz="quarter" idx="26" hasCustomPrompt="1"/>
          </p:nvPr>
        </p:nvSpPr>
        <p:spPr>
          <a:xfrm>
            <a:off x="5872006" y="3209767"/>
            <a:ext cx="1189037" cy="1189037"/>
          </a:xfrm>
          <a:solidFill>
            <a:srgbClr val="0080C5"/>
          </a:solidFill>
        </p:spPr>
        <p:txBody>
          <a:bodyPr tIns="180000">
            <a:normAutofit/>
          </a:bodyPr>
          <a:lstStyle>
            <a:lvl1pPr marL="0" indent="0" algn="ctr" defTabSz="914400" rtl="0" eaLnBrk="1" latinLnBrk="0" hangingPunct="1">
              <a:buNone/>
              <a:defRPr lang="de-DE" sz="5400" b="0" i="0" kern="1200" dirty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defRPr>
            </a:lvl1pPr>
          </a:lstStyle>
          <a:p>
            <a:pPr lvl="0"/>
            <a:r>
              <a:rPr lang="de-DE" dirty="0"/>
              <a:t>4</a:t>
            </a:r>
          </a:p>
        </p:txBody>
      </p:sp>
      <p:sp>
        <p:nvSpPr>
          <p:cNvPr id="33" name="Textplatzhalter 4"/>
          <p:cNvSpPr>
            <a:spLocks noGrp="1"/>
          </p:cNvSpPr>
          <p:nvPr>
            <p:ph type="body" sz="quarter" idx="27" hasCustomPrompt="1"/>
          </p:nvPr>
        </p:nvSpPr>
        <p:spPr>
          <a:xfrm>
            <a:off x="609600" y="3214053"/>
            <a:ext cx="1189037" cy="1189037"/>
          </a:xfrm>
          <a:solidFill>
            <a:srgbClr val="0080C5"/>
          </a:solidFill>
        </p:spPr>
        <p:txBody>
          <a:bodyPr tIns="180000">
            <a:normAutofit/>
          </a:bodyPr>
          <a:lstStyle>
            <a:lvl1pPr marL="0" indent="0" algn="ctr" defTabSz="914400" rtl="0" eaLnBrk="1" latinLnBrk="0" hangingPunct="1">
              <a:buNone/>
              <a:defRPr lang="de-DE" sz="5400" b="0" i="0" kern="1200" dirty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defRPr>
            </a:lvl1pPr>
          </a:lstStyle>
          <a:p>
            <a:pPr lvl="0"/>
            <a:r>
              <a:rPr lang="de-DE" dirty="0"/>
              <a:t>3</a:t>
            </a:r>
          </a:p>
        </p:txBody>
      </p:sp>
      <p:sp>
        <p:nvSpPr>
          <p:cNvPr id="34" name="Textplatzhalter 4"/>
          <p:cNvSpPr>
            <a:spLocks noGrp="1"/>
          </p:cNvSpPr>
          <p:nvPr>
            <p:ph type="body" sz="quarter" idx="28" hasCustomPrompt="1"/>
          </p:nvPr>
        </p:nvSpPr>
        <p:spPr>
          <a:xfrm>
            <a:off x="5872007" y="1778002"/>
            <a:ext cx="1189037" cy="1189037"/>
          </a:xfrm>
          <a:solidFill>
            <a:srgbClr val="0080C5"/>
          </a:solidFill>
        </p:spPr>
        <p:txBody>
          <a:bodyPr tIns="180000">
            <a:normAutofit/>
          </a:bodyPr>
          <a:lstStyle>
            <a:lvl1pPr marL="0" indent="0" algn="ctr" defTabSz="914400" rtl="0" eaLnBrk="1" latinLnBrk="0" hangingPunct="1">
              <a:buNone/>
              <a:defRPr lang="de-DE" sz="5400" b="0" i="0" kern="1200" dirty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defRPr>
            </a:lvl1pPr>
          </a:lstStyle>
          <a:p>
            <a:pPr lvl="0"/>
            <a:r>
              <a:rPr lang="de-DE" dirty="0"/>
              <a:t>2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>
          <a:xfrm>
            <a:off x="609600" y="640398"/>
            <a:ext cx="9163194" cy="1143000"/>
          </a:xfrm>
        </p:spPr>
        <p:txBody>
          <a:bodyPr/>
          <a:lstStyle/>
          <a:p>
            <a:r>
              <a:rPr lang="de-DE" dirty="0" err="1"/>
              <a:t>Bulletpoints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609600" y="1782764"/>
            <a:ext cx="9163194" cy="4260849"/>
          </a:xfrm>
        </p:spPr>
        <p:txBody>
          <a:bodyPr>
            <a:no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5029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1783398"/>
            <a:ext cx="9065658" cy="426021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None/>
              <a:defRPr sz="2300">
                <a:solidFill>
                  <a:schemeClr val="tx1"/>
                </a:solidFill>
                <a:latin typeface="Source Sans Pro Light"/>
                <a:cs typeface="Source Sans Pro Light"/>
              </a:defRPr>
            </a:lvl1pPr>
            <a:lvl2pPr marL="1825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2pPr>
            <a:lvl3pPr marL="358775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3pPr>
            <a:lvl4pPr marL="541338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4pPr>
            <a:lvl5pPr marL="7159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5pPr>
          </a:lstStyle>
          <a:p>
            <a:pPr lvl="0"/>
            <a:r>
              <a:rPr lang="de-DE" dirty="0"/>
              <a:t>Text. </a:t>
            </a:r>
            <a:r>
              <a:rPr lang="de-DE" dirty="0" err="1"/>
              <a:t>LoremIpsum</a:t>
            </a:r>
            <a:r>
              <a:rPr lang="de-DE" dirty="0"/>
              <a:t> Maecenas </a:t>
            </a:r>
            <a:r>
              <a:rPr lang="de-DE" dirty="0" err="1"/>
              <a:t>faucibusmollisinterdum</a:t>
            </a:r>
            <a:r>
              <a:rPr lang="de-DE" dirty="0"/>
              <a:t>. </a:t>
            </a:r>
            <a:r>
              <a:rPr lang="de-DE" dirty="0" err="1"/>
              <a:t>Fuscedapibus</a:t>
            </a:r>
            <a:r>
              <a:rPr lang="de-DE" dirty="0"/>
              <a:t>, </a:t>
            </a:r>
            <a:r>
              <a:rPr lang="de-DE" dirty="0" err="1"/>
              <a:t>tellusaccursus</a:t>
            </a:r>
            <a:r>
              <a:rPr lang="de-DE" dirty="0"/>
              <a:t> commodo, </a:t>
            </a:r>
            <a:r>
              <a:rPr lang="de-DE" dirty="0" err="1"/>
              <a:t>tortormauriscondimentumnibh</a:t>
            </a:r>
            <a:r>
              <a:rPr lang="de-DE" dirty="0"/>
              <a:t>, </a:t>
            </a:r>
            <a:r>
              <a:rPr lang="de-DE" dirty="0" err="1"/>
              <a:t>utfermentummassajustositametrisus</a:t>
            </a:r>
            <a:r>
              <a:rPr lang="de-DE" dirty="0"/>
              <a:t>.</a:t>
            </a:r>
          </a:p>
        </p:txBody>
      </p:sp>
      <p:sp>
        <p:nvSpPr>
          <p:cNvPr id="6" name="Textfeld 5"/>
          <p:cNvSpPr txBox="1"/>
          <p:nvPr userDrawn="1"/>
        </p:nvSpPr>
        <p:spPr>
          <a:xfrm>
            <a:off x="2946400" y="965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80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3466864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139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vert="horz"/>
          <a:lstStyle>
            <a:lvl1pPr>
              <a:defRPr sz="1800">
                <a:latin typeface="+mn-lt"/>
                <a:cs typeface="Arial Unicode MS" panose="020B0604020202020204" pitchFamily="34" charset="-128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23129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vollflächig +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aseline="0">
                <a:latin typeface="+mn-lt"/>
                <a:cs typeface="Arial Unicode MS" panose="020B0604020202020204" pitchFamily="34" charset="-128"/>
              </a:defRPr>
            </a:lvl1pPr>
          </a:lstStyle>
          <a:p>
            <a:r>
              <a:rPr lang="de-DE"/>
              <a:t> </a:t>
            </a:r>
          </a:p>
        </p:txBody>
      </p:sp>
      <p:sp>
        <p:nvSpPr>
          <p:cNvPr id="3" name="Rechteck 2"/>
          <p:cNvSpPr/>
          <p:nvPr userDrawn="1"/>
        </p:nvSpPr>
        <p:spPr>
          <a:xfrm>
            <a:off x="597407" y="832677"/>
            <a:ext cx="4667761" cy="466591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de-DE" sz="1800">
              <a:solidFill>
                <a:schemeClr val="tx1">
                  <a:lumMod val="50000"/>
                </a:schemeClr>
              </a:solidFill>
              <a:effectLst/>
            </a:endParaRP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3" hasCustomPrompt="1"/>
          </p:nvPr>
        </p:nvSpPr>
        <p:spPr>
          <a:xfrm>
            <a:off x="596900" y="833438"/>
            <a:ext cx="4668838" cy="4665662"/>
          </a:xfrm>
          <a:solidFill>
            <a:schemeClr val="bg1">
              <a:alpha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 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 hasCustomPrompt="1"/>
          </p:nvPr>
        </p:nvSpPr>
        <p:spPr>
          <a:xfrm>
            <a:off x="938213" y="1181100"/>
            <a:ext cx="4024312" cy="3744913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4000" b="1" i="0" kern="1200" baseline="0" noProof="0" dirty="0" smtClean="0">
                <a:solidFill>
                  <a:schemeClr val="tx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  <a:cs typeface="Source Sans Pro Black" panose="020B0803030403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srgbClr val="003254"/>
                </a:solidFill>
                <a:effectLst/>
                <a:uLnTx/>
                <a:uFillTx/>
                <a:latin typeface="Source Sans Pro Black" charset="0"/>
                <a:ea typeface="Source Sans Pro Black" charset="0"/>
                <a:cs typeface="Source Sans Pro Black" charset="0"/>
              </a:rPr>
              <a:t>Headline Box</a:t>
            </a:r>
            <a:b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srgbClr val="003254"/>
                </a:solidFill>
                <a:effectLst/>
                <a:uLnTx/>
                <a:uFillTx/>
                <a:latin typeface="Source Sans Pro Black" charset="0"/>
                <a:ea typeface="Source Sans Pro Black" charset="0"/>
                <a:cs typeface="Source Sans Pro Black" charset="0"/>
              </a:rPr>
            </a:b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srgbClr val="003254"/>
                </a:solidFill>
                <a:effectLst/>
                <a:uLnTx/>
                <a:uFillTx/>
                <a:latin typeface="Source Sans Pro Black" charset="0"/>
                <a:ea typeface="Source Sans Pro Black" charset="0"/>
                <a:cs typeface="Source Sans Pro Black" charset="0"/>
              </a:rPr>
              <a:t>40Pt Black</a:t>
            </a:r>
            <a:endParaRPr kumimoji="0" lang="de-DE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ource Sans Pro Black" charset="0"/>
              <a:ea typeface="Source Sans Pro Black" charset="0"/>
              <a:cs typeface="Source Sans Pro Black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000" b="0" i="0" u="none" strike="noStrike" kern="1200" cap="none" spc="0" normalizeH="0" baseline="0" noProof="0" dirty="0">
              <a:ln>
                <a:noFill/>
              </a:ln>
              <a:solidFill>
                <a:srgbClr val="003254"/>
              </a:solidFill>
              <a:effectLst/>
              <a:uLnTx/>
              <a:uFillTx/>
              <a:latin typeface="Source Sans Pro Black" charset="0"/>
              <a:ea typeface="Source Sans Pro Black" charset="0"/>
              <a:cs typeface="Source Sans Pro Black" charset="0"/>
            </a:endParaRP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2" hasCustomPrompt="1"/>
          </p:nvPr>
        </p:nvSpPr>
        <p:spPr>
          <a:xfrm>
            <a:off x="938213" y="2560638"/>
            <a:ext cx="4024312" cy="23653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3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de-DE" sz="2400" b="0" i="0" dirty="0">
                <a:solidFill>
                  <a:schemeClr val="tx1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Bild vollflächig</a:t>
            </a:r>
            <a:r>
              <a:rPr lang="de-DE" sz="2400" b="0" i="0" baseline="0" dirty="0">
                <a:solidFill>
                  <a:schemeClr val="tx1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 und</a:t>
            </a:r>
            <a:r>
              <a:rPr lang="de-DE" sz="2400" b="0" i="0" dirty="0">
                <a:solidFill>
                  <a:schemeClr val="tx1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 </a:t>
            </a:r>
            <a:r>
              <a:rPr lang="de-DE" sz="2400" b="0" i="0" baseline="0" dirty="0">
                <a:solidFill>
                  <a:schemeClr val="tx1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Box mit Text,</a:t>
            </a:r>
            <a:r>
              <a:rPr lang="de-DE" sz="2400" b="0" i="0" dirty="0">
                <a:solidFill>
                  <a:schemeClr val="tx1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 </a:t>
            </a:r>
            <a:r>
              <a:rPr lang="de-DE" sz="2400" b="0" i="0" baseline="0" dirty="0">
                <a:solidFill>
                  <a:schemeClr val="tx1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der auch mehrzeilig werden kann wird in 30Pt Light gesetzt</a:t>
            </a:r>
            <a:endParaRPr lang="de-DE" sz="2400" b="0" i="0" dirty="0">
              <a:solidFill>
                <a:schemeClr val="tx1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  <a:p>
            <a:pPr lvl="0"/>
            <a:endParaRPr lang="de-DE" dirty="0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5"/>
          <p:cNvSpPr>
            <a:spLocks noGrp="1"/>
          </p:cNvSpPr>
          <p:nvPr>
            <p:ph type="pic" sz="quarter" idx="11"/>
          </p:nvPr>
        </p:nvSpPr>
        <p:spPr>
          <a:xfrm>
            <a:off x="609599" y="1783397"/>
            <a:ext cx="4254501" cy="426021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+mn-lt"/>
                <a:cs typeface="Arial Unicode MS" panose="020B0604020202020204" pitchFamily="34" charset="-128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609599" y="640398"/>
            <a:ext cx="10928905" cy="11430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Bild + Bild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 hasCustomPrompt="1"/>
          </p:nvPr>
        </p:nvSpPr>
        <p:spPr>
          <a:xfrm>
            <a:off x="5181600" y="1783397"/>
            <a:ext cx="4254501" cy="426021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+mn-lt"/>
                <a:cs typeface="Arial Unicode MS" panose="020B0604020202020204" pitchFamily="34" charset="-128"/>
              </a:defRPr>
            </a:lvl1pPr>
          </a:lstStyle>
          <a:p>
            <a:r>
              <a:rPr lang="de-DE"/>
              <a:t>Bild auf Platzhalter ziehen oder durch Klicken auf Symbol hinzufügen </a:t>
            </a:r>
          </a:p>
        </p:txBody>
      </p:sp>
    </p:spTree>
    <p:extLst>
      <p:ext uri="{BB962C8B-B14F-4D97-AF65-F5344CB8AC3E}">
        <p14:creationId xmlns:p14="http://schemas.microsoft.com/office/powerpoint/2010/main" val="234342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609599" y="1783398"/>
            <a:ext cx="5247555" cy="4260215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None/>
              <a:defRPr sz="2300">
                <a:solidFill>
                  <a:schemeClr val="tx1"/>
                </a:solidFill>
                <a:latin typeface="Source Sans Pro Light"/>
                <a:cs typeface="Source Sans Pro Light"/>
              </a:defRPr>
            </a:lvl1pPr>
            <a:lvl2pPr marL="1825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2pPr>
            <a:lvl3pPr marL="358775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3pPr>
            <a:lvl4pPr marL="541338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4pPr>
            <a:lvl5pPr marL="715962" indent="0">
              <a:buNone/>
              <a:defRPr sz="1800">
                <a:solidFill>
                  <a:srgbClr val="FFFFFF"/>
                </a:solidFill>
                <a:latin typeface="Source Sans Pro Light"/>
                <a:cs typeface="Source Sans Pro Light"/>
              </a:defRPr>
            </a:lvl5pPr>
          </a:lstStyle>
          <a:p>
            <a:pPr lvl="0"/>
            <a:r>
              <a:rPr lang="de-DE" dirty="0" err="1"/>
              <a:t>Bodytext</a:t>
            </a:r>
            <a:r>
              <a:rPr lang="de-DE" dirty="0"/>
              <a:t>. </a:t>
            </a:r>
            <a:r>
              <a:rPr lang="de-DE" dirty="0" err="1"/>
              <a:t>LoremIpsum</a:t>
            </a:r>
            <a:r>
              <a:rPr lang="de-DE" dirty="0"/>
              <a:t> Maecenas </a:t>
            </a:r>
            <a:r>
              <a:rPr lang="de-DE" dirty="0" err="1"/>
              <a:t>faucibusmollisinterdum</a:t>
            </a:r>
            <a:r>
              <a:rPr lang="de-DE" dirty="0"/>
              <a:t>. </a:t>
            </a:r>
            <a:r>
              <a:rPr lang="de-DE" dirty="0" err="1"/>
              <a:t>Fuscedapibus</a:t>
            </a:r>
            <a:r>
              <a:rPr lang="de-DE" dirty="0"/>
              <a:t>, </a:t>
            </a:r>
            <a:r>
              <a:rPr lang="de-DE" dirty="0" err="1"/>
              <a:t>tellusaccursus</a:t>
            </a:r>
            <a:r>
              <a:rPr lang="de-DE" dirty="0"/>
              <a:t> commodo, </a:t>
            </a:r>
            <a:r>
              <a:rPr lang="de-DE" dirty="0" err="1"/>
              <a:t>tortormauriscondimentumnibh</a:t>
            </a:r>
            <a:r>
              <a:rPr lang="de-DE" dirty="0"/>
              <a:t>, </a:t>
            </a:r>
            <a:r>
              <a:rPr lang="de-DE" dirty="0" err="1"/>
              <a:t>utfermentummassajustositametrisus</a:t>
            </a:r>
            <a:r>
              <a:rPr lang="de-DE" dirty="0"/>
              <a:t>.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609599" y="640398"/>
            <a:ext cx="10928905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Text + Bild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 hasCustomPrompt="1"/>
          </p:nvPr>
        </p:nvSpPr>
        <p:spPr>
          <a:xfrm>
            <a:off x="6187354" y="1783397"/>
            <a:ext cx="4254501" cy="426021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+mn-lt"/>
                <a:cs typeface="Arial Unicode MS" panose="020B0604020202020204" pitchFamily="34" charset="-128"/>
              </a:defRPr>
            </a:lvl1pPr>
          </a:lstStyle>
          <a:p>
            <a:r>
              <a:rPr lang="de-DE"/>
              <a:t>Bild auf Platzhalter ziehen oder durch Klicken auf Symbol hinzufügen </a:t>
            </a:r>
          </a:p>
        </p:txBody>
      </p:sp>
    </p:spTree>
    <p:extLst>
      <p:ext uri="{BB962C8B-B14F-4D97-AF65-F5344CB8AC3E}">
        <p14:creationId xmlns:p14="http://schemas.microsoft.com/office/powerpoint/2010/main" val="3123391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2"/>
          <p:cNvSpPr txBox="1">
            <a:spLocks/>
          </p:cNvSpPr>
          <p:nvPr userDrawn="1"/>
        </p:nvSpPr>
        <p:spPr>
          <a:xfrm>
            <a:off x="609600" y="6414635"/>
            <a:ext cx="9425354" cy="197179"/>
          </a:xfrm>
          <a:prstGeom prst="rect">
            <a:avLst/>
          </a:prstGeom>
        </p:spPr>
        <p:txBody>
          <a:bodyPr vert="horz" anchor="ctr"/>
          <a:lstStyle>
            <a:lvl1pPr marL="0" indent="0" algn="l" defTabSz="914400" rtl="0" eaLnBrk="1" latinLnBrk="0" hangingPunct="1">
              <a:spcBef>
                <a:spcPct val="20000"/>
              </a:spcBef>
              <a:buFont typeface="Calibri" pitchFamily="34" charset="0"/>
              <a:buNone/>
              <a:defRPr sz="1000" b="0" kern="1200">
                <a:solidFill>
                  <a:srgbClr val="0A146E"/>
                </a:solidFill>
                <a:latin typeface="Source Sans Pro Light"/>
                <a:ea typeface="+mn-ea"/>
                <a:cs typeface="Source Sans Pro Light"/>
              </a:defRPr>
            </a:lvl1pPr>
            <a:lvl2pPr marL="182562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rgbClr val="FFFFFF"/>
                </a:solidFill>
                <a:latin typeface="Source Sans Pro Light"/>
                <a:ea typeface="+mn-ea"/>
                <a:cs typeface="Source Sans Pro Light"/>
              </a:defRPr>
            </a:lvl2pPr>
            <a:lvl3pPr marL="358775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rgbClr val="FFFFFF"/>
                </a:solidFill>
                <a:latin typeface="Source Sans Pro Light"/>
                <a:ea typeface="+mn-ea"/>
                <a:cs typeface="Source Sans Pro Light"/>
              </a:defRPr>
            </a:lvl3pPr>
            <a:lvl4pPr marL="541338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rgbClr val="FFFFFF"/>
                </a:solidFill>
                <a:latin typeface="Source Sans Pro Light"/>
                <a:ea typeface="+mn-ea"/>
                <a:cs typeface="Source Sans Pro Light"/>
              </a:defRPr>
            </a:lvl4pPr>
            <a:lvl5pPr marL="715962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rgbClr val="FFFFFF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None/>
              <a:tabLst/>
              <a:defRPr/>
            </a:pPr>
            <a:fld id="{AAF169E8-3966-46D2-A522-FD5ADF9419E8}" type="slidenum">
              <a:rPr lang="de-DE" sz="1000" b="1" i="0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None/>
                <a:tabLst/>
                <a:defRPr/>
              </a:pPr>
              <a:t>‹Nr.›</a:t>
            </a:fld>
            <a:r>
              <a:rPr lang="de-DE" sz="1000" b="0" i="0" baseline="0" dirty="0">
                <a:solidFill>
                  <a:schemeClr val="tx1"/>
                </a:solidFill>
                <a:latin typeface="+mn-lt"/>
                <a:cs typeface="Source Sans Pro Semibold"/>
              </a:rPr>
              <a:t> </a:t>
            </a:r>
            <a:r>
              <a:rPr lang="de-DE" sz="1000" b="0" i="0" baseline="0" dirty="0" smtClean="0">
                <a:solidFill>
                  <a:schemeClr val="tx1"/>
                </a:solidFill>
                <a:latin typeface="+mn-lt"/>
                <a:cs typeface="Source Sans Pro Semibold"/>
              </a:rPr>
              <a:t> </a:t>
            </a:r>
            <a:r>
              <a:rPr lang="de-DE" sz="800" b="0" i="0" baseline="0" dirty="0" smtClean="0">
                <a:solidFill>
                  <a:schemeClr val="tx1"/>
                </a:solidFill>
                <a:latin typeface="+mn-lt"/>
                <a:cs typeface="Source Sans Pro Semibold"/>
              </a:rPr>
              <a:t>This </a:t>
            </a:r>
            <a:r>
              <a:rPr lang="de-DE" sz="800" b="0" i="0" baseline="0" dirty="0" err="1" smtClean="0">
                <a:solidFill>
                  <a:schemeClr val="tx1"/>
                </a:solidFill>
                <a:latin typeface="+mn-lt"/>
                <a:cs typeface="Source Sans Pro Semibold"/>
              </a:rPr>
              <a:t>document</a:t>
            </a:r>
            <a:r>
              <a:rPr lang="de-DE" sz="800" b="0" i="0" baseline="0" dirty="0" smtClean="0">
                <a:solidFill>
                  <a:schemeClr val="tx1"/>
                </a:solidFill>
                <a:latin typeface="+mn-lt"/>
                <a:cs typeface="Source Sans Pro Semibold"/>
              </a:rPr>
              <a:t> </a:t>
            </a:r>
            <a:r>
              <a:rPr lang="de-DE" sz="800" b="0" i="0" baseline="0" dirty="0" err="1" smtClean="0">
                <a:solidFill>
                  <a:schemeClr val="tx1"/>
                </a:solidFill>
                <a:latin typeface="+mn-lt"/>
                <a:cs typeface="Source Sans Pro Semibold"/>
              </a:rPr>
              <a:t>is</a:t>
            </a:r>
            <a:r>
              <a:rPr lang="de-DE" sz="800" b="0" i="0" baseline="0" dirty="0" smtClean="0">
                <a:solidFill>
                  <a:schemeClr val="tx1"/>
                </a:solidFill>
                <a:latin typeface="+mn-lt"/>
                <a:cs typeface="Source Sans Pro Semibold"/>
              </a:rPr>
              <a:t> </a:t>
            </a:r>
            <a:r>
              <a:rPr lang="de-DE" sz="800" b="0" i="0" baseline="0" dirty="0" err="1" smtClean="0">
                <a:solidFill>
                  <a:schemeClr val="tx1"/>
                </a:solidFill>
                <a:latin typeface="+mn-lt"/>
                <a:cs typeface="Source Sans Pro Semibold"/>
              </a:rPr>
              <a:t>made</a:t>
            </a:r>
            <a:r>
              <a:rPr lang="de-DE" sz="800" b="0" i="0" baseline="0" dirty="0" smtClean="0">
                <a:solidFill>
                  <a:schemeClr val="tx1"/>
                </a:solidFill>
                <a:latin typeface="+mn-lt"/>
                <a:cs typeface="Source Sans Pro Semibold"/>
              </a:rPr>
              <a:t> </a:t>
            </a:r>
            <a:r>
              <a:rPr lang="de-DE" sz="800" b="0" i="0" baseline="0" dirty="0" err="1" smtClean="0">
                <a:solidFill>
                  <a:schemeClr val="tx1"/>
                </a:solidFill>
                <a:latin typeface="+mn-lt"/>
                <a:cs typeface="Source Sans Pro Semibold"/>
              </a:rPr>
              <a:t>available</a:t>
            </a:r>
            <a:r>
              <a:rPr lang="de-DE" sz="800" b="0" i="0" baseline="0" dirty="0" smtClean="0">
                <a:solidFill>
                  <a:schemeClr val="tx1"/>
                </a:solidFill>
                <a:latin typeface="+mn-lt"/>
                <a:cs typeface="Source Sans Pro Semibold"/>
              </a:rPr>
              <a:t> </a:t>
            </a:r>
            <a:r>
              <a:rPr lang="de-DE" sz="800" b="0" i="0" baseline="0" dirty="0" err="1" smtClean="0">
                <a:solidFill>
                  <a:schemeClr val="tx1"/>
                </a:solidFill>
                <a:latin typeface="+mn-lt"/>
                <a:cs typeface="Source Sans Pro Semibold"/>
              </a:rPr>
              <a:t>under</a:t>
            </a:r>
            <a:r>
              <a:rPr lang="de-DE" sz="800" b="0" i="0" baseline="0" dirty="0" smtClean="0">
                <a:solidFill>
                  <a:schemeClr val="tx1"/>
                </a:solidFill>
                <a:latin typeface="+mn-lt"/>
                <a:cs typeface="Source Sans Pro Semibold"/>
              </a:rPr>
              <a:t> </a:t>
            </a:r>
            <a:r>
              <a:rPr lang="de-DE" sz="800" b="0" i="0" baseline="0" dirty="0" err="1" smtClean="0">
                <a:solidFill>
                  <a:schemeClr val="tx1"/>
                </a:solidFill>
                <a:latin typeface="+mn-lt"/>
                <a:cs typeface="Source Sans Pro Semibold"/>
              </a:rPr>
              <a:t>the</a:t>
            </a:r>
            <a:r>
              <a:rPr lang="de-DE" sz="800" b="0" i="0" baseline="0" dirty="0" smtClean="0">
                <a:solidFill>
                  <a:schemeClr val="tx1"/>
                </a:solidFill>
                <a:latin typeface="+mn-lt"/>
                <a:cs typeface="Source Sans Pro Semibold"/>
              </a:rPr>
              <a:t> </a:t>
            </a:r>
            <a:r>
              <a:rPr lang="de-DE" sz="800" b="0" i="0" baseline="0" dirty="0" err="1" smtClean="0">
                <a:solidFill>
                  <a:schemeClr val="tx1"/>
                </a:solidFill>
                <a:latin typeface="+mn-lt"/>
                <a:cs typeface="Source Sans Pro Semibold"/>
              </a:rPr>
              <a:t>terms</a:t>
            </a:r>
            <a:r>
              <a:rPr lang="de-DE" sz="800" b="0" i="0" baseline="0" dirty="0" smtClean="0">
                <a:solidFill>
                  <a:schemeClr val="tx1"/>
                </a:solidFill>
                <a:latin typeface="+mn-lt"/>
                <a:cs typeface="Source Sans Pro Semibold"/>
              </a:rPr>
              <a:t> </a:t>
            </a:r>
            <a:r>
              <a:rPr lang="de-DE" sz="800" b="0" i="0" baseline="0" dirty="0" err="1" smtClean="0">
                <a:solidFill>
                  <a:schemeClr val="tx1"/>
                </a:solidFill>
                <a:latin typeface="+mn-lt"/>
                <a:cs typeface="Source Sans Pro Semibold"/>
              </a:rPr>
              <a:t>of</a:t>
            </a:r>
            <a:r>
              <a:rPr lang="de-DE" sz="800" b="0" i="0" baseline="0" dirty="0" smtClean="0">
                <a:solidFill>
                  <a:schemeClr val="tx1"/>
                </a:solidFill>
                <a:latin typeface="+mn-lt"/>
                <a:cs typeface="Source Sans Pro Semibold"/>
              </a:rPr>
              <a:t> </a:t>
            </a:r>
            <a:r>
              <a:rPr lang="de-DE" sz="800" b="0" i="0" baseline="0" dirty="0" err="1" smtClean="0">
                <a:solidFill>
                  <a:schemeClr val="tx1"/>
                </a:solidFill>
                <a:latin typeface="+mn-lt"/>
                <a:cs typeface="Source Sans Pro Semibold"/>
              </a:rPr>
              <a:t>the</a:t>
            </a:r>
            <a:r>
              <a:rPr lang="de-DE" sz="800" b="0" i="0" baseline="0" dirty="0" smtClean="0">
                <a:solidFill>
                  <a:schemeClr val="tx1"/>
                </a:solidFill>
                <a:latin typeface="+mn-lt"/>
                <a:cs typeface="Source Sans Pro Semibold"/>
              </a:rPr>
              <a:t> </a:t>
            </a:r>
            <a:r>
              <a:rPr lang="de-DE" sz="800" b="0" i="0" baseline="0" dirty="0" err="1" smtClean="0">
                <a:solidFill>
                  <a:schemeClr val="tx1"/>
                </a:solidFill>
                <a:latin typeface="+mn-lt"/>
                <a:cs typeface="Source Sans Pro Semibold"/>
              </a:rPr>
              <a:t>Eclipse</a:t>
            </a:r>
            <a:r>
              <a:rPr lang="de-DE" sz="800" b="0" i="0" baseline="0" dirty="0" smtClean="0">
                <a:solidFill>
                  <a:schemeClr val="tx1"/>
                </a:solidFill>
                <a:latin typeface="+mn-lt"/>
                <a:cs typeface="Source Sans Pro Semibold"/>
              </a:rPr>
              <a:t> Public </a:t>
            </a:r>
            <a:r>
              <a:rPr lang="de-DE" sz="800" b="0" i="0" baseline="0" dirty="0" err="1" smtClean="0">
                <a:solidFill>
                  <a:schemeClr val="tx1"/>
                </a:solidFill>
                <a:latin typeface="+mn-lt"/>
                <a:cs typeface="Source Sans Pro Semibold"/>
              </a:rPr>
              <a:t>License</a:t>
            </a:r>
            <a:r>
              <a:rPr lang="de-DE" sz="800" b="0" i="0" baseline="0" dirty="0" smtClean="0">
                <a:solidFill>
                  <a:schemeClr val="tx1"/>
                </a:solidFill>
                <a:latin typeface="+mn-lt"/>
                <a:cs typeface="Source Sans Pro Semibold"/>
              </a:rPr>
              <a:t> v1.0 </a:t>
            </a:r>
            <a:r>
              <a:rPr lang="de-DE" sz="800" b="0" i="0" kern="1200" dirty="0" smtClean="0">
                <a:solidFill>
                  <a:schemeClr val="tx1"/>
                </a:solidFill>
                <a:effectLst/>
                <a:latin typeface="Source Sans Pro Light"/>
                <a:ea typeface="+mn-ea"/>
                <a:cs typeface="Source Sans Pro Light"/>
              </a:rPr>
              <a:t>http://</a:t>
            </a:r>
            <a:r>
              <a:rPr lang="de-DE" sz="800" b="0" i="0" kern="1200" dirty="0" err="1" smtClean="0">
                <a:solidFill>
                  <a:schemeClr val="tx1"/>
                </a:solidFill>
                <a:effectLst/>
                <a:latin typeface="Source Sans Pro Light"/>
                <a:ea typeface="+mn-ea"/>
                <a:cs typeface="Source Sans Pro Light"/>
              </a:rPr>
              <a:t>www.eclipse.org</a:t>
            </a:r>
            <a:r>
              <a:rPr lang="de-DE" sz="800" b="0" i="0" kern="1200" dirty="0" smtClean="0">
                <a:solidFill>
                  <a:schemeClr val="tx1"/>
                </a:solidFill>
                <a:effectLst/>
                <a:latin typeface="Source Sans Pro Light"/>
                <a:ea typeface="+mn-ea"/>
                <a:cs typeface="Source Sans Pro Light"/>
              </a:rPr>
              <a:t>/legal/epl-v10.html</a:t>
            </a:r>
            <a:endParaRPr lang="de-DE" sz="800" b="0" i="0" dirty="0">
              <a:solidFill>
                <a:schemeClr val="tx1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" name="Titelplatzhalter 7"/>
          <p:cNvSpPr>
            <a:spLocks noGrp="1"/>
          </p:cNvSpPr>
          <p:nvPr>
            <p:ph type="title"/>
          </p:nvPr>
        </p:nvSpPr>
        <p:spPr>
          <a:xfrm>
            <a:off x="609600" y="640398"/>
            <a:ext cx="9163194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Titel durch Klicken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609601" y="1783398"/>
            <a:ext cx="9163193" cy="4342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pic>
        <p:nvPicPr>
          <p:cNvPr id="21" name="Bild 20"/>
          <p:cNvPicPr>
            <a:picLocks noChangeAspect="1"/>
          </p:cNvPicPr>
          <p:nvPr userDrawn="1"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79" t="19320" r="62472" b="17993"/>
          <a:stretch/>
        </p:blipFill>
        <p:spPr>
          <a:xfrm>
            <a:off x="11289792" y="6251247"/>
            <a:ext cx="502130" cy="46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198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678" r:id="rId2"/>
    <p:sldLayoutId id="2147483789" r:id="rId3"/>
    <p:sldLayoutId id="2147483676" r:id="rId4"/>
    <p:sldLayoutId id="2147483679" r:id="rId5"/>
    <p:sldLayoutId id="2147483779" r:id="rId6"/>
    <p:sldLayoutId id="2147483795" r:id="rId7"/>
    <p:sldLayoutId id="2147483780" r:id="rId8"/>
    <p:sldLayoutId id="2147483778" r:id="rId9"/>
    <p:sldLayoutId id="2147483798" r:id="rId10"/>
    <p:sldLayoutId id="2147483797" r:id="rId11"/>
    <p:sldLayoutId id="2147483794" r:id="rId12"/>
    <p:sldLayoutId id="2147483787" r:id="rId13"/>
    <p:sldLayoutId id="2147483792" r:id="rId14"/>
    <p:sldLayoutId id="2147483790" r:id="rId15"/>
    <p:sldLayoutId id="2147483791" r:id="rId16"/>
    <p:sldLayoutId id="2147483793" r:id="rId17"/>
    <p:sldLayoutId id="2147483800" r:id="rId1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1"/>
          </a:solidFill>
          <a:latin typeface="Source Sans Pro Black" charset="0"/>
          <a:ea typeface="Source Sans Pro Black" charset="0"/>
          <a:cs typeface="Source Sans Pro Black" charset="0"/>
        </a:defRPr>
      </a:lvl1pPr>
    </p:titleStyle>
    <p:bodyStyle>
      <a:lvl1pPr marL="358775" indent="-358775" algn="l" defTabSz="914400" rtl="0" eaLnBrk="1" latinLnBrk="0" hangingPunct="1">
        <a:spcBef>
          <a:spcPct val="20000"/>
        </a:spcBef>
        <a:buFont typeface="Wingdings" pitchFamily="2" charset="2"/>
        <a:buChar char="§"/>
        <a:defRPr sz="2300" b="0" i="0" kern="1200">
          <a:solidFill>
            <a:schemeClr val="tx1"/>
          </a:solidFill>
          <a:latin typeface="Source Sans Pro Light" charset="0"/>
          <a:ea typeface="Source Sans Pro Light" charset="0"/>
          <a:cs typeface="Source Sans Pro Light" charset="0"/>
        </a:defRPr>
      </a:lvl1pPr>
      <a:lvl2pPr marL="625475" indent="-266700" algn="l" defTabSz="914400" rtl="0" eaLnBrk="1" latinLnBrk="0" hangingPunct="1">
        <a:spcBef>
          <a:spcPct val="20000"/>
        </a:spcBef>
        <a:buFont typeface="Symbol" pitchFamily="18" charset="2"/>
        <a:buChar char="-"/>
        <a:defRPr sz="1800" b="0" i="0" kern="1200">
          <a:solidFill>
            <a:schemeClr val="tx1"/>
          </a:solidFill>
          <a:latin typeface="Source Sans Pro Light" charset="0"/>
          <a:ea typeface="Source Sans Pro Light" charset="0"/>
          <a:cs typeface="Source Sans Pro Light" charset="0"/>
        </a:defRPr>
      </a:lvl2pPr>
      <a:lvl3pPr marL="898525" indent="-273050" algn="l" defTabSz="914400" rtl="0" eaLnBrk="1" latinLnBrk="0" hangingPunct="1">
        <a:spcBef>
          <a:spcPct val="20000"/>
        </a:spcBef>
        <a:buFont typeface="Symbol" pitchFamily="18" charset="2"/>
        <a:buChar char="-"/>
        <a:defRPr sz="1800" b="0" i="0" kern="1200">
          <a:solidFill>
            <a:schemeClr val="tx1"/>
          </a:solidFill>
          <a:latin typeface="Source Sans Pro Light" charset="0"/>
          <a:ea typeface="Source Sans Pro Light" charset="0"/>
          <a:cs typeface="Source Sans Pro Light" charset="0"/>
        </a:defRPr>
      </a:lvl3pPr>
      <a:lvl4pPr marL="715963" indent="-174625" algn="l" defTabSz="914400" rtl="0" eaLnBrk="1" latinLnBrk="0" hangingPunct="1">
        <a:spcBef>
          <a:spcPct val="20000"/>
        </a:spcBef>
        <a:buFont typeface="Symbol" pitchFamily="18" charset="2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spcBef>
          <a:spcPct val="20000"/>
        </a:spcBef>
        <a:buFont typeface="Symbol" pitchFamily="18" charset="2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3" Type="http://schemas.openxmlformats.org/officeDocument/2006/relationships/image" Target="../media/image6.numbers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clipselabs/eclipseiot-testbed-productionperformancemanagement" TargetMode="External"/><Relationship Id="rId4" Type="http://schemas.openxmlformats.org/officeDocument/2006/relationships/hyperlink" Target="http://unide.eclipse.org/" TargetMode="External"/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ot.eclipse.org/testbeds/production-performance-management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3" Type="http://schemas.openxmlformats.org/officeDocument/2006/relationships/image" Target="../media/image6.number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8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" t="23407" r="19219" b="19415"/>
          <a:stretch/>
        </p:blipFill>
        <p:spPr>
          <a:xfrm>
            <a:off x="0" y="0"/>
            <a:ext cx="12193200" cy="5760000"/>
          </a:xfrm>
          <a:effectLst/>
        </p:spPr>
      </p:pic>
      <p:sp>
        <p:nvSpPr>
          <p:cNvPr id="3" name="Bildplatzhalt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Bildplatzhalt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14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938784" y="1157463"/>
            <a:ext cx="4065701" cy="312667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4000" b="1" i="0" baseline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>
              <a:defRPr sz="3400"/>
            </a:lvl2pPr>
            <a:lvl3pPr>
              <a:defRPr sz="3400"/>
            </a:lvl3pPr>
            <a:lvl4pPr>
              <a:defRPr sz="3400"/>
            </a:lvl4pPr>
            <a:lvl5pPr>
              <a:defRPr sz="3400"/>
            </a:lvl5pPr>
          </a:lstStyle>
          <a:p>
            <a:r>
              <a:rPr lang="de-DE" sz="2800" dirty="0" err="1" smtClean="0">
                <a:solidFill>
                  <a:schemeClr val="bg1"/>
                </a:solidFill>
              </a:rPr>
              <a:t>Production</a:t>
            </a:r>
            <a:r>
              <a:rPr lang="de-DE" sz="2800" dirty="0">
                <a:solidFill>
                  <a:schemeClr val="bg1"/>
                </a:solidFill>
              </a:rPr>
              <a:t> </a:t>
            </a:r>
            <a:r>
              <a:rPr lang="de-DE" sz="2800" dirty="0" smtClean="0">
                <a:solidFill>
                  <a:schemeClr val="bg1"/>
                </a:solidFill>
              </a:rPr>
              <a:t>Performance Management </a:t>
            </a:r>
            <a:r>
              <a:rPr lang="de-DE" sz="2800" dirty="0" err="1" smtClean="0">
                <a:solidFill>
                  <a:schemeClr val="bg1"/>
                </a:solidFill>
              </a:rPr>
              <a:t>Testbed</a:t>
            </a:r>
            <a:endParaRPr lang="en-GB" sz="1200" dirty="0">
              <a:latin typeface="Source Sans Pro Black" charset="0"/>
              <a:ea typeface="Source Sans Pro Black" charset="0"/>
              <a:cs typeface="Source Sans Pro Black" charset="0"/>
            </a:endParaRPr>
          </a:p>
        </p:txBody>
      </p:sp>
      <p:sp>
        <p:nvSpPr>
          <p:cNvPr id="15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938784" y="4152998"/>
            <a:ext cx="4535583" cy="960103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marL="0" indent="0">
              <a:buNone/>
              <a:defRPr sz="1800" baseline="0">
                <a:solidFill>
                  <a:srgbClr val="FFFFFF"/>
                </a:solidFill>
                <a:latin typeface="Source Sans Pro Light"/>
                <a:cs typeface="Source Sans Pro Light"/>
              </a:defRPr>
            </a:lvl1pPr>
          </a:lstStyle>
          <a:p>
            <a:pPr>
              <a:spcAft>
                <a:spcPts val="600"/>
              </a:spcAft>
            </a:pPr>
            <a:r>
              <a:rPr lang="de-DE" dirty="0" smtClean="0"/>
              <a:t>Axel Meinhardt, Bosch SI</a:t>
            </a:r>
            <a:br>
              <a:rPr lang="de-DE" dirty="0" smtClean="0"/>
            </a:br>
            <a:r>
              <a:rPr lang="de-DE" dirty="0" smtClean="0"/>
              <a:t>Frank Patz-Brockmann, CONTACT Software</a:t>
            </a:r>
          </a:p>
          <a:p>
            <a:pPr>
              <a:spcAft>
                <a:spcPts val="600"/>
              </a:spcAft>
            </a:pPr>
            <a:r>
              <a:rPr lang="de-DE" dirty="0" smtClean="0"/>
              <a:t>Ludwigsburg, Oktober 2017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8639547" y="4641387"/>
            <a:ext cx="2768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i="1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energizing great minds</a:t>
            </a:r>
          </a:p>
        </p:txBody>
      </p:sp>
    </p:spTree>
    <p:extLst>
      <p:ext uri="{BB962C8B-B14F-4D97-AF65-F5344CB8AC3E}">
        <p14:creationId xmlns:p14="http://schemas.microsoft.com/office/powerpoint/2010/main" val="338961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1190" y="2583810"/>
            <a:ext cx="6153455" cy="2874894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188686" y="1568742"/>
            <a:ext cx="5423550" cy="4228052"/>
          </a:xfrm>
          <a:prstGeom prst="rect">
            <a:avLst/>
          </a:prstGeom>
          <a:solidFill>
            <a:srgbClr val="0080C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3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A grinding machine is a device used to remove material from a cylindrical workpiece.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3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There is as well one (or two) </a:t>
            </a:r>
            <a:r>
              <a:rPr lang="en-US" sz="2300" dirty="0" err="1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ballscrews</a:t>
            </a:r>
            <a:r>
              <a:rPr lang="en-US" sz="23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 that push the wheels together.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3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The </a:t>
            </a:r>
            <a:r>
              <a:rPr lang="en-US" sz="2300" dirty="0" err="1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ballscrew</a:t>
            </a:r>
            <a:r>
              <a:rPr lang="en-US" sz="23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 is a linear actuator that is responsible for the relative position of the wheels to each other.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3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Minimal damage to the ball screw can cause long downtimes. </a:t>
            </a:r>
            <a:endParaRPr lang="en-US" sz="2300" dirty="0" smtClean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b="1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88686" y="234892"/>
            <a:ext cx="4408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err="1">
                <a:solidFill>
                  <a:schemeClr val="tx2"/>
                </a:solidFill>
                <a:latin typeface="Source Sans Pro Black" charset="0"/>
                <a:ea typeface="Source Sans Pro Black" charset="0"/>
                <a:cs typeface="Source Sans Pro Black" charset="0"/>
              </a:rPr>
              <a:t>Grinding</a:t>
            </a:r>
            <a:r>
              <a:rPr lang="de-DE" dirty="0" smtClean="0"/>
              <a:t> </a:t>
            </a:r>
            <a:r>
              <a:rPr lang="de-DE" sz="3600" b="1" dirty="0" err="1">
                <a:solidFill>
                  <a:schemeClr val="tx2"/>
                </a:solidFill>
                <a:latin typeface="Source Sans Pro Black" charset="0"/>
                <a:ea typeface="Source Sans Pro Black" charset="0"/>
                <a:cs typeface="Source Sans Pro Black" charset="0"/>
              </a:rPr>
              <a:t>Machine</a:t>
            </a:r>
            <a:endParaRPr lang="de-DE" sz="3600" b="1" dirty="0">
              <a:solidFill>
                <a:schemeClr val="tx2"/>
              </a:solidFill>
              <a:latin typeface="Source Sans Pro Black" charset="0"/>
              <a:ea typeface="Source Sans Pro Black" charset="0"/>
              <a:cs typeface="Source Sans Pro Black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851190" y="2340909"/>
            <a:ext cx="2361632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de-DE" sz="1600" dirty="0" smtClean="0"/>
              <a:t>Top </a:t>
            </a:r>
            <a:r>
              <a:rPr lang="de-DE" sz="1600" dirty="0" err="1" smtClean="0"/>
              <a:t>slide</a:t>
            </a:r>
            <a:endParaRPr lang="de-DE" sz="1600" dirty="0" smtClean="0"/>
          </a:p>
          <a:p>
            <a:pPr marL="342900" indent="-342900">
              <a:buAutoNum type="arabicPeriod"/>
            </a:pPr>
            <a:r>
              <a:rPr lang="de-DE" sz="1600" dirty="0" smtClean="0"/>
              <a:t>Intermediate </a:t>
            </a:r>
            <a:r>
              <a:rPr lang="de-DE" sz="1600" dirty="0" err="1" smtClean="0"/>
              <a:t>slide</a:t>
            </a:r>
            <a:endParaRPr lang="de-DE" sz="1600" dirty="0" smtClean="0"/>
          </a:p>
          <a:p>
            <a:pPr marL="342900" indent="-342900">
              <a:buAutoNum type="arabicPeriod"/>
            </a:pPr>
            <a:r>
              <a:rPr lang="de-DE" sz="1600" dirty="0" err="1" smtClean="0"/>
              <a:t>Swivel</a:t>
            </a:r>
            <a:r>
              <a:rPr lang="de-DE" sz="1600" dirty="0" smtClean="0"/>
              <a:t> </a:t>
            </a:r>
            <a:r>
              <a:rPr lang="de-DE" sz="1600" dirty="0" err="1" smtClean="0"/>
              <a:t>slide</a:t>
            </a:r>
            <a:endParaRPr lang="de-DE" sz="1600" dirty="0" smtClean="0"/>
          </a:p>
          <a:p>
            <a:pPr marL="342900" indent="-342900">
              <a:buAutoNum type="arabicPeriod"/>
            </a:pPr>
            <a:r>
              <a:rPr lang="de-DE" sz="1600" dirty="0" err="1" smtClean="0"/>
              <a:t>Machine</a:t>
            </a:r>
            <a:r>
              <a:rPr lang="de-DE" sz="1600" dirty="0" smtClean="0"/>
              <a:t> </a:t>
            </a:r>
            <a:r>
              <a:rPr lang="de-DE" sz="1600" dirty="0" err="1" smtClean="0"/>
              <a:t>bed</a:t>
            </a: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397655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and how is it measured?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609599" y="1656929"/>
            <a:ext cx="5371751" cy="4260849"/>
          </a:xfrm>
        </p:spPr>
        <p:txBody>
          <a:bodyPr/>
          <a:lstStyle/>
          <a:p>
            <a:r>
              <a:rPr lang="en-US" dirty="0"/>
              <a:t>One of the possible indicators of the condition of the </a:t>
            </a:r>
            <a:r>
              <a:rPr lang="en-US" dirty="0" err="1"/>
              <a:t>ballscrew</a:t>
            </a:r>
            <a:r>
              <a:rPr lang="en-US" dirty="0"/>
              <a:t> is the vibration, since different levels of deterioration result in different profiles of vibration</a:t>
            </a:r>
          </a:p>
          <a:p>
            <a:r>
              <a:rPr lang="en-US" dirty="0" smtClean="0"/>
              <a:t>The </a:t>
            </a:r>
            <a:r>
              <a:rPr lang="en-US" dirty="0"/>
              <a:t>measurement data are recorded with a LIS3DH MEMS (acceleration </a:t>
            </a:r>
            <a:r>
              <a:rPr lang="en-US" dirty="0" smtClean="0"/>
              <a:t>sensor) and </a:t>
            </a:r>
            <a:r>
              <a:rPr lang="en-US" dirty="0"/>
              <a:t>a Raspberry </a:t>
            </a:r>
            <a:r>
              <a:rPr lang="en-US" dirty="0" smtClean="0"/>
              <a:t>Pi</a:t>
            </a:r>
            <a:endParaRPr lang="en-US" dirty="0"/>
          </a:p>
          <a:p>
            <a:r>
              <a:rPr lang="en-US" dirty="0"/>
              <a:t>Then, once we have </a:t>
            </a:r>
            <a:r>
              <a:rPr lang="en-US" dirty="0" err="1"/>
              <a:t>classfied</a:t>
            </a:r>
            <a:r>
              <a:rPr lang="en-US" dirty="0"/>
              <a:t> or labeled raw data, we can calculate different statistical characteristics and then use them to train a Machine Learning Classification Algorithm</a:t>
            </a:r>
          </a:p>
          <a:p>
            <a:endParaRPr lang="en-US" dirty="0" smtClean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7127" y="1715653"/>
            <a:ext cx="6266576" cy="309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2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818" y="212335"/>
            <a:ext cx="10928905" cy="1143000"/>
          </a:xfrm>
        </p:spPr>
        <p:txBody>
          <a:bodyPr/>
          <a:lstStyle/>
          <a:p>
            <a:r>
              <a:rPr lang="de-DE" dirty="0" smtClean="0"/>
              <a:t>Solution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17" y="996021"/>
            <a:ext cx="1680595" cy="785174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31617" y="860131"/>
            <a:ext cx="45720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214167" y="3111318"/>
            <a:ext cx="45720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158389" y="1761089"/>
            <a:ext cx="1994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Grinding</a:t>
            </a:r>
            <a:r>
              <a:rPr lang="de-DE" sz="1400" dirty="0" smtClean="0"/>
              <a:t> </a:t>
            </a:r>
            <a:r>
              <a:rPr lang="de-DE" sz="1400" dirty="0" err="1" smtClean="0"/>
              <a:t>Machine</a:t>
            </a:r>
            <a:r>
              <a:rPr lang="de-DE" sz="1400" dirty="0" smtClean="0"/>
              <a:t> 1 - n</a:t>
            </a:r>
            <a:endParaRPr lang="de-DE" sz="1400" dirty="0"/>
          </a:p>
        </p:txBody>
      </p:sp>
      <p:pic>
        <p:nvPicPr>
          <p:cNvPr id="1028" name="Picture 4" descr="Bildergebnis für gateway symbol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174" y="996021"/>
            <a:ext cx="1077964" cy="107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Pfeil nach rechts 14"/>
          <p:cNvSpPr/>
          <p:nvPr/>
        </p:nvSpPr>
        <p:spPr>
          <a:xfrm>
            <a:off x="2027380" y="1361788"/>
            <a:ext cx="3043384" cy="291632"/>
          </a:xfrm>
          <a:prstGeom prst="rightArrow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252000" tIns="252000" rIns="252000" bIns="648000" rtlCol="0" anchor="t" anchorCtr="0">
            <a:noAutofit/>
          </a:bodyPr>
          <a:lstStyle/>
          <a:p>
            <a:pPr algn="ctr"/>
            <a:endParaRPr lang="de-DE" sz="2300" dirty="0">
              <a:solidFill>
                <a:srgbClr val="FFFFFF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2215410" y="1084946"/>
            <a:ext cx="2561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PPMP Message</a:t>
            </a:r>
            <a:endParaRPr lang="de-DE" dirty="0"/>
          </a:p>
        </p:txBody>
      </p:sp>
      <p:sp>
        <p:nvSpPr>
          <p:cNvPr id="23" name="Pfeil nach rechts 22"/>
          <p:cNvSpPr/>
          <p:nvPr/>
        </p:nvSpPr>
        <p:spPr>
          <a:xfrm>
            <a:off x="6521629" y="1413394"/>
            <a:ext cx="1863835" cy="222447"/>
          </a:xfrm>
          <a:prstGeom prst="rightArrow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252000" tIns="252000" rIns="252000" bIns="648000" rtlCol="0" anchor="t" anchorCtr="0">
            <a:noAutofit/>
          </a:bodyPr>
          <a:lstStyle/>
          <a:p>
            <a:pPr algn="ctr"/>
            <a:endParaRPr lang="de-DE" sz="2300" dirty="0">
              <a:solidFill>
                <a:srgbClr val="FFFFFF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6521629" y="1049725"/>
            <a:ext cx="3338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PPMP Message</a:t>
            </a:r>
            <a:endParaRPr lang="de-DE" dirty="0"/>
          </a:p>
        </p:txBody>
      </p:sp>
      <p:pic>
        <p:nvPicPr>
          <p:cNvPr id="1032" name="Picture 8" descr="Bildergebnis für contact elements for iot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808" y="1141250"/>
            <a:ext cx="2437885" cy="639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feld 26"/>
          <p:cNvSpPr txBox="1"/>
          <p:nvPr/>
        </p:nvSpPr>
        <p:spPr>
          <a:xfrm>
            <a:off x="9344074" y="675465"/>
            <a:ext cx="1845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Back-End</a:t>
            </a:r>
            <a:endParaRPr lang="de-DE" dirty="0"/>
          </a:p>
        </p:txBody>
      </p:sp>
      <p:sp>
        <p:nvSpPr>
          <p:cNvPr id="31" name="Rechteck 30"/>
          <p:cNvSpPr/>
          <p:nvPr/>
        </p:nvSpPr>
        <p:spPr>
          <a:xfrm>
            <a:off x="214167" y="2208206"/>
            <a:ext cx="3270612" cy="1116885"/>
          </a:xfrm>
          <a:prstGeom prst="rect">
            <a:avLst/>
          </a:prstGeom>
          <a:solidFill>
            <a:srgbClr val="0080C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Via HTTP or MQTT, a </a:t>
            </a:r>
            <a:r>
              <a:rPr lang="en-US" sz="16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PMPP measurement message </a:t>
            </a:r>
            <a:r>
              <a:rPr lang="en-US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is sent from the grinding </a:t>
            </a:r>
            <a:r>
              <a:rPr lang="en-US" sz="16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machines </a:t>
            </a:r>
            <a:r>
              <a:rPr lang="en-US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to the gateway with acceleration values. 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5240709" y="616671"/>
            <a:ext cx="2561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Gateway</a:t>
            </a:r>
            <a:endParaRPr lang="de-DE" dirty="0"/>
          </a:p>
        </p:txBody>
      </p:sp>
      <p:sp>
        <p:nvSpPr>
          <p:cNvPr id="34" name="Rechteck 33"/>
          <p:cNvSpPr/>
          <p:nvPr/>
        </p:nvSpPr>
        <p:spPr>
          <a:xfrm>
            <a:off x="3714749" y="2208207"/>
            <a:ext cx="4275860" cy="1116884"/>
          </a:xfrm>
          <a:prstGeom prst="rect">
            <a:avLst/>
          </a:prstGeom>
          <a:solidFill>
            <a:srgbClr val="0080C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r>
              <a:rPr lang="en-US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The </a:t>
            </a:r>
            <a:r>
              <a:rPr lang="en-US" sz="16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gateway</a:t>
            </a:r>
            <a:r>
              <a:rPr lang="en-US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 receives the data from the individual machines and </a:t>
            </a:r>
            <a:r>
              <a:rPr lang="en-US" sz="16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analyzes</a:t>
            </a:r>
            <a:r>
              <a:rPr lang="en-US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 it. The results are in turn sent via HTTP/MQTT as a </a:t>
            </a:r>
            <a:r>
              <a:rPr lang="en-US" sz="16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PMPP message</a:t>
            </a:r>
            <a:r>
              <a:rPr lang="en-US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. </a:t>
            </a:r>
          </a:p>
        </p:txBody>
      </p:sp>
      <p:pic>
        <p:nvPicPr>
          <p:cNvPr id="1034" name="Picture 10" descr="Bildergebnis für unide eclips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9652" y="1062137"/>
            <a:ext cx="715463" cy="719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feld 21"/>
          <p:cNvSpPr txBox="1"/>
          <p:nvPr/>
        </p:nvSpPr>
        <p:spPr>
          <a:xfrm>
            <a:off x="11104177" y="1774327"/>
            <a:ext cx="1601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Unide</a:t>
            </a:r>
            <a:endParaRPr lang="de-DE" dirty="0"/>
          </a:p>
        </p:txBody>
      </p:sp>
      <p:sp>
        <p:nvSpPr>
          <p:cNvPr id="39" name="Rechteck 38"/>
          <p:cNvSpPr/>
          <p:nvPr/>
        </p:nvSpPr>
        <p:spPr>
          <a:xfrm>
            <a:off x="8174583" y="2209752"/>
            <a:ext cx="3910044" cy="1395893"/>
          </a:xfrm>
          <a:prstGeom prst="rect">
            <a:avLst/>
          </a:prstGeom>
          <a:solidFill>
            <a:srgbClr val="0080C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r>
              <a:rPr lang="en-US" sz="1600" dirty="0"/>
              <a:t>The backend is </a:t>
            </a:r>
            <a:r>
              <a:rPr lang="en-US" sz="1600" b="1" dirty="0"/>
              <a:t>flexibly selectable</a:t>
            </a:r>
            <a:r>
              <a:rPr lang="en-US" sz="1600" dirty="0"/>
              <a:t>. </a:t>
            </a:r>
            <a:r>
              <a:rPr lang="en-US" sz="1600" dirty="0" smtClean="0"/>
              <a:t>For Example the </a:t>
            </a:r>
            <a:r>
              <a:rPr lang="en-US" sz="1600" dirty="0" err="1" smtClean="0"/>
              <a:t>Unide</a:t>
            </a:r>
            <a:r>
              <a:rPr lang="en-US" sz="1600" dirty="0" smtClean="0"/>
              <a:t> Testbed </a:t>
            </a:r>
            <a:r>
              <a:rPr lang="en-US" sz="1600" dirty="0"/>
              <a:t>and CONTACT Elements for </a:t>
            </a:r>
            <a:r>
              <a:rPr lang="en-US" sz="1600" dirty="0" err="1"/>
              <a:t>IoT</a:t>
            </a:r>
            <a:r>
              <a:rPr lang="en-US" sz="1600" dirty="0"/>
              <a:t> solutions</a:t>
            </a:r>
            <a:r>
              <a:rPr lang="en-US" sz="1600" b="1" dirty="0"/>
              <a:t> </a:t>
            </a:r>
            <a:r>
              <a:rPr lang="en-US" sz="1600" dirty="0"/>
              <a:t>have been implemented. Other </a:t>
            </a:r>
            <a:r>
              <a:rPr lang="en-US" sz="1600" dirty="0" err="1"/>
              <a:t>backends</a:t>
            </a:r>
            <a:r>
              <a:rPr lang="en-US" sz="1600" dirty="0"/>
              <a:t> can also be used.</a:t>
            </a:r>
            <a:endParaRPr lang="en-US" sz="1600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214167" y="3480650"/>
            <a:ext cx="3257551" cy="2917225"/>
          </a:xfrm>
          <a:prstGeom prst="rect">
            <a:avLst/>
          </a:prstGeom>
          <a:solidFill>
            <a:srgbClr val="FCC019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r>
              <a:rPr lang="de-DE" sz="1200" dirty="0">
                <a:solidFill>
                  <a:schemeClr val="tx1"/>
                </a:solidFill>
              </a:rPr>
              <a:t>{ "</a:t>
            </a:r>
            <a:r>
              <a:rPr lang="de-DE" sz="1200" dirty="0" err="1">
                <a:solidFill>
                  <a:schemeClr val="tx1"/>
                </a:solidFill>
              </a:rPr>
              <a:t>device</a:t>
            </a:r>
            <a:r>
              <a:rPr lang="de-DE" sz="1200" dirty="0">
                <a:solidFill>
                  <a:schemeClr val="tx1"/>
                </a:solidFill>
              </a:rPr>
              <a:t>": {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"</a:t>
            </a:r>
            <a:r>
              <a:rPr lang="de-DE" sz="1200" dirty="0" err="1">
                <a:solidFill>
                  <a:schemeClr val="tx1"/>
                </a:solidFill>
              </a:rPr>
              <a:t>deviceID</a:t>
            </a:r>
            <a:r>
              <a:rPr lang="de-DE" sz="1200" dirty="0">
                <a:solidFill>
                  <a:schemeClr val="tx1"/>
                </a:solidFill>
              </a:rPr>
              <a:t>": "device-001"},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"</a:t>
            </a:r>
            <a:r>
              <a:rPr lang="de-DE" sz="1200" dirty="0" err="1">
                <a:solidFill>
                  <a:schemeClr val="tx1"/>
                </a:solidFill>
              </a:rPr>
              <a:t>measurements</a:t>
            </a:r>
            <a:r>
              <a:rPr lang="de-DE" sz="1200" dirty="0">
                <a:solidFill>
                  <a:schemeClr val="tx1"/>
                </a:solidFill>
              </a:rPr>
              <a:t>": [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{"</a:t>
            </a:r>
            <a:r>
              <a:rPr lang="de-DE" sz="1200" dirty="0" err="1">
                <a:solidFill>
                  <a:schemeClr val="tx1"/>
                </a:solidFill>
              </a:rPr>
              <a:t>ts</a:t>
            </a:r>
            <a:r>
              <a:rPr lang="de-DE" sz="1200" dirty="0">
                <a:solidFill>
                  <a:schemeClr val="tx1"/>
                </a:solidFill>
              </a:rPr>
              <a:t>": "2017-10-04T17:17:16.025000+02:00",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"</a:t>
            </a:r>
            <a:r>
              <a:rPr lang="de-DE" sz="1200" dirty="0" err="1">
                <a:solidFill>
                  <a:schemeClr val="tx1"/>
                </a:solidFill>
              </a:rPr>
              <a:t>series</a:t>
            </a:r>
            <a:r>
              <a:rPr lang="de-DE" sz="1200" dirty="0">
                <a:solidFill>
                  <a:schemeClr val="tx1"/>
                </a:solidFill>
              </a:rPr>
              <a:t>": {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  "$_time": [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    0],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  "x": [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    -11.7744],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  "y": [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    -0.941952],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  "z": [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    0.470976 ]}}],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"</a:t>
            </a:r>
            <a:r>
              <a:rPr lang="de-DE" sz="1200" dirty="0" err="1">
                <a:solidFill>
                  <a:schemeClr val="tx1"/>
                </a:solidFill>
              </a:rPr>
              <a:t>content-spec</a:t>
            </a:r>
            <a:r>
              <a:rPr lang="de-DE" sz="1200" dirty="0">
                <a:solidFill>
                  <a:schemeClr val="tx1"/>
                </a:solidFill>
              </a:rPr>
              <a:t>": "</a:t>
            </a:r>
            <a:r>
              <a:rPr lang="de-DE" sz="1200" dirty="0" err="1">
                <a:solidFill>
                  <a:schemeClr val="tx1"/>
                </a:solidFill>
              </a:rPr>
              <a:t>urn:spec</a:t>
            </a:r>
            <a:r>
              <a:rPr lang="de-DE" sz="1200" dirty="0">
                <a:solidFill>
                  <a:schemeClr val="tx1"/>
                </a:solidFill>
              </a:rPr>
              <a:t>://eclipse.org/</a:t>
            </a:r>
            <a:r>
              <a:rPr lang="de-DE" sz="1200" dirty="0" err="1">
                <a:solidFill>
                  <a:schemeClr val="tx1"/>
                </a:solidFill>
              </a:rPr>
              <a:t>unide</a:t>
            </a:r>
            <a:r>
              <a:rPr lang="de-DE" sz="1200" dirty="0">
                <a:solidFill>
                  <a:schemeClr val="tx1"/>
                </a:solidFill>
              </a:rPr>
              <a:t>/</a:t>
            </a:r>
            <a:br>
              <a:rPr lang="de-DE" sz="1200" dirty="0">
                <a:solidFill>
                  <a:schemeClr val="tx1"/>
                </a:solidFill>
              </a:rPr>
            </a:br>
            <a:r>
              <a:rPr lang="de-DE" sz="1200" dirty="0">
                <a:solidFill>
                  <a:schemeClr val="tx1"/>
                </a:solidFill>
              </a:rPr>
              <a:t>measurement-message#v2“ }</a:t>
            </a:r>
          </a:p>
        </p:txBody>
      </p:sp>
      <p:sp>
        <p:nvSpPr>
          <p:cNvPr id="42" name="Rechteck 41"/>
          <p:cNvSpPr/>
          <p:nvPr/>
        </p:nvSpPr>
        <p:spPr>
          <a:xfrm>
            <a:off x="3714749" y="3466491"/>
            <a:ext cx="4275860" cy="2917225"/>
          </a:xfrm>
          <a:prstGeom prst="rect">
            <a:avLst/>
          </a:prstGeom>
          <a:solidFill>
            <a:srgbClr val="FCC019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r>
              <a:rPr lang="de-DE" sz="1200" dirty="0">
                <a:solidFill>
                  <a:schemeClr val="tx1"/>
                </a:solidFill>
              </a:rPr>
              <a:t>{"</a:t>
            </a:r>
            <a:r>
              <a:rPr lang="de-DE" sz="1200" dirty="0" err="1">
                <a:solidFill>
                  <a:schemeClr val="tx1"/>
                </a:solidFill>
              </a:rPr>
              <a:t>device</a:t>
            </a:r>
            <a:r>
              <a:rPr lang="de-DE" sz="1200" dirty="0">
                <a:solidFill>
                  <a:schemeClr val="tx1"/>
                </a:solidFill>
              </a:rPr>
              <a:t>": {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"</a:t>
            </a:r>
            <a:r>
              <a:rPr lang="de-DE" sz="1200" dirty="0" err="1">
                <a:solidFill>
                  <a:schemeClr val="tx1"/>
                </a:solidFill>
              </a:rPr>
              <a:t>deviceID</a:t>
            </a:r>
            <a:r>
              <a:rPr lang="de-DE" sz="1200" dirty="0">
                <a:solidFill>
                  <a:schemeClr val="tx1"/>
                </a:solidFill>
              </a:rPr>
              <a:t>": "device-001"},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"</a:t>
            </a:r>
            <a:r>
              <a:rPr lang="de-DE" sz="1200" dirty="0" err="1">
                <a:solidFill>
                  <a:schemeClr val="tx1"/>
                </a:solidFill>
              </a:rPr>
              <a:t>measurements</a:t>
            </a:r>
            <a:r>
              <a:rPr lang="de-DE" sz="1200" dirty="0">
                <a:solidFill>
                  <a:schemeClr val="tx1"/>
                </a:solidFill>
              </a:rPr>
              <a:t>": [{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"</a:t>
            </a:r>
            <a:r>
              <a:rPr lang="de-DE" sz="1200" dirty="0" err="1">
                <a:solidFill>
                  <a:schemeClr val="tx1"/>
                </a:solidFill>
              </a:rPr>
              <a:t>result</a:t>
            </a:r>
            <a:r>
              <a:rPr lang="de-DE" sz="1200" dirty="0">
                <a:solidFill>
                  <a:schemeClr val="tx1"/>
                </a:solidFill>
              </a:rPr>
              <a:t>": "OK",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"</a:t>
            </a:r>
            <a:r>
              <a:rPr lang="de-DE" sz="1200" dirty="0" err="1">
                <a:solidFill>
                  <a:schemeClr val="tx1"/>
                </a:solidFill>
              </a:rPr>
              <a:t>ts</a:t>
            </a:r>
            <a:r>
              <a:rPr lang="de-DE" sz="1200" dirty="0">
                <a:solidFill>
                  <a:schemeClr val="tx1"/>
                </a:solidFill>
              </a:rPr>
              <a:t>": "2017-10-04T17:17:16.025000+02:00",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"</a:t>
            </a:r>
            <a:r>
              <a:rPr lang="de-DE" sz="1200" dirty="0" err="1">
                <a:solidFill>
                  <a:schemeClr val="tx1"/>
                </a:solidFill>
              </a:rPr>
              <a:t>series</a:t>
            </a:r>
            <a:r>
              <a:rPr lang="de-DE" sz="1200" dirty="0">
                <a:solidFill>
                  <a:schemeClr val="tx1"/>
                </a:solidFill>
              </a:rPr>
              <a:t>": {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  "$_time": [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    0],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  "</a:t>
            </a:r>
            <a:r>
              <a:rPr lang="de-DE" sz="1200" dirty="0" err="1">
                <a:solidFill>
                  <a:schemeClr val="tx1"/>
                </a:solidFill>
              </a:rPr>
              <a:t>rms.x</a:t>
            </a:r>
            <a:r>
              <a:rPr lang="de-DE" sz="1200" dirty="0">
                <a:solidFill>
                  <a:schemeClr val="tx1"/>
                </a:solidFill>
              </a:rPr>
              <a:t>": [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    11.465432911031082],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  [………………]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      ]}}], 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"</a:t>
            </a:r>
            <a:r>
              <a:rPr lang="de-DE" sz="1200" dirty="0" err="1">
                <a:solidFill>
                  <a:schemeClr val="tx1"/>
                </a:solidFill>
              </a:rPr>
              <a:t>content-spec</a:t>
            </a:r>
            <a:r>
              <a:rPr lang="de-DE" sz="1200" dirty="0">
                <a:solidFill>
                  <a:schemeClr val="tx1"/>
                </a:solidFill>
              </a:rPr>
              <a:t>": "</a:t>
            </a:r>
            <a:r>
              <a:rPr lang="de-DE" sz="1200" dirty="0" err="1">
                <a:solidFill>
                  <a:schemeClr val="tx1"/>
                </a:solidFill>
              </a:rPr>
              <a:t>urn:spec</a:t>
            </a:r>
            <a:r>
              <a:rPr lang="de-DE" sz="1200" dirty="0">
                <a:solidFill>
                  <a:schemeClr val="tx1"/>
                </a:solidFill>
              </a:rPr>
              <a:t>://eclipse.org/</a:t>
            </a:r>
            <a:r>
              <a:rPr lang="de-DE" sz="1200" dirty="0" err="1">
                <a:solidFill>
                  <a:schemeClr val="tx1"/>
                </a:solidFill>
              </a:rPr>
              <a:t>unide</a:t>
            </a:r>
            <a:r>
              <a:rPr lang="de-DE" sz="1200" dirty="0">
                <a:solidFill>
                  <a:schemeClr val="tx1"/>
                </a:solidFill>
              </a:rPr>
              <a:t>/</a:t>
            </a:r>
          </a:p>
          <a:p>
            <a:r>
              <a:rPr lang="de-DE" sz="1200" dirty="0">
                <a:solidFill>
                  <a:schemeClr val="tx1"/>
                </a:solidFill>
              </a:rPr>
              <a:t>  measurement-message#v2"}</a:t>
            </a:r>
          </a:p>
        </p:txBody>
      </p:sp>
    </p:spTree>
    <p:extLst>
      <p:ext uri="{BB962C8B-B14F-4D97-AF65-F5344CB8AC3E}">
        <p14:creationId xmlns:p14="http://schemas.microsoft.com/office/powerpoint/2010/main" val="369191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0119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609599" y="1783398"/>
            <a:ext cx="2913739" cy="4260215"/>
          </a:xfrm>
        </p:spPr>
        <p:txBody>
          <a:bodyPr/>
          <a:lstStyle/>
          <a:p>
            <a:r>
              <a:rPr lang="de-DE" sz="3600" dirty="0" smtClean="0"/>
              <a:t>Support </a:t>
            </a:r>
            <a:r>
              <a:rPr lang="de-DE" sz="3600" dirty="0" err="1" smtClean="0"/>
              <a:t>for</a:t>
            </a:r>
            <a:r>
              <a:rPr lang="de-DE" sz="3600" dirty="0" smtClean="0"/>
              <a:t> </a:t>
            </a:r>
            <a:r>
              <a:rPr lang="de-DE" sz="3600" dirty="0" err="1" smtClean="0"/>
              <a:t>bridging</a:t>
            </a:r>
            <a:r>
              <a:rPr lang="de-DE" sz="3600" dirty="0" smtClean="0"/>
              <a:t> OPC </a:t>
            </a:r>
            <a:r>
              <a:rPr lang="de-DE" sz="3600" dirty="0" err="1" smtClean="0"/>
              <a:t>to</a:t>
            </a:r>
            <a:r>
              <a:rPr lang="de-DE" sz="3600" dirty="0" smtClean="0"/>
              <a:t> PPMP.</a:t>
            </a:r>
            <a:endParaRPr lang="de-DE" sz="3600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609599" y="640398"/>
            <a:ext cx="2517423" cy="1143000"/>
          </a:xfrm>
        </p:spPr>
        <p:txBody>
          <a:bodyPr/>
          <a:lstStyle/>
          <a:p>
            <a:r>
              <a:rPr lang="de-DE" dirty="0" err="1" smtClean="0"/>
              <a:t>Kura</a:t>
            </a:r>
            <a:r>
              <a:rPr lang="de-DE" dirty="0" smtClean="0"/>
              <a:t> </a:t>
            </a:r>
            <a:r>
              <a:rPr lang="de-DE" dirty="0" err="1" smtClean="0"/>
              <a:t>Wires</a:t>
            </a:r>
            <a:endParaRPr lang="de-DE" dirty="0"/>
          </a:p>
        </p:txBody>
      </p:sp>
      <p:sp>
        <p:nvSpPr>
          <p:cNvPr id="9" name="Diagrammplatzhalter 8"/>
          <p:cNvSpPr>
            <a:spLocks noGrp="1"/>
          </p:cNvSpPr>
          <p:nvPr>
            <p:ph type="chart" sz="quarter" idx="12"/>
          </p:nvPr>
        </p:nvSpPr>
        <p:spPr/>
      </p:sp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338" y="0"/>
            <a:ext cx="86686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334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639764"/>
            <a:ext cx="9163194" cy="1143000"/>
          </a:xfrm>
        </p:spPr>
        <p:txBody>
          <a:bodyPr/>
          <a:lstStyle/>
          <a:p>
            <a:r>
              <a:rPr lang="de-DE" dirty="0" smtClean="0"/>
              <a:t>Next </a:t>
            </a:r>
            <a:r>
              <a:rPr lang="de-DE" dirty="0" err="1" smtClean="0"/>
              <a:t>Steps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Add </a:t>
            </a:r>
            <a:r>
              <a:rPr lang="de-DE" dirty="0" err="1" smtClean="0"/>
              <a:t>more</a:t>
            </a:r>
            <a:r>
              <a:rPr lang="de-DE" dirty="0" smtClean="0"/>
              <a:t> end-</a:t>
            </a:r>
            <a:r>
              <a:rPr lang="de-DE" dirty="0" err="1" smtClean="0"/>
              <a:t>to</a:t>
            </a:r>
            <a:r>
              <a:rPr lang="de-DE" dirty="0" smtClean="0"/>
              <a:t>-end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case</a:t>
            </a:r>
            <a:r>
              <a:rPr lang="de-DE" dirty="0" smtClean="0"/>
              <a:t>(s), </a:t>
            </a: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/>
              <a:t>actual</a:t>
            </a:r>
            <a:r>
              <a:rPr lang="de-DE" dirty="0" smtClean="0"/>
              <a:t> </a:t>
            </a:r>
            <a:r>
              <a:rPr lang="de-DE" dirty="0" err="1" smtClean="0"/>
              <a:t>manufacturing</a:t>
            </a:r>
            <a:r>
              <a:rPr lang="de-DE" dirty="0" smtClean="0"/>
              <a:t> </a:t>
            </a:r>
            <a:r>
              <a:rPr lang="de-DE" dirty="0" err="1" smtClean="0"/>
              <a:t>processes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de-DE" dirty="0" err="1" smtClean="0"/>
              <a:t>optimally</a:t>
            </a:r>
            <a:r>
              <a:rPr lang="de-DE" dirty="0" smtClean="0"/>
              <a:t> – “real“ </a:t>
            </a:r>
            <a:r>
              <a:rPr lang="de-DE" dirty="0" err="1" smtClean="0"/>
              <a:t>hardware</a:t>
            </a:r>
            <a:endParaRPr lang="de-DE" dirty="0" smtClean="0"/>
          </a:p>
          <a:p>
            <a:r>
              <a:rPr lang="de-DE" dirty="0" err="1" smtClean="0"/>
              <a:t>Enable</a:t>
            </a:r>
            <a:r>
              <a:rPr lang="de-DE" dirty="0" smtClean="0"/>
              <a:t> </a:t>
            </a:r>
            <a:r>
              <a:rPr lang="de-DE" dirty="0" err="1" smtClean="0"/>
              <a:t>interested</a:t>
            </a:r>
            <a:r>
              <a:rPr lang="de-DE" dirty="0" smtClean="0"/>
              <a:t> </a:t>
            </a:r>
            <a:r>
              <a:rPr lang="de-DE" dirty="0" err="1" smtClean="0"/>
              <a:t>parties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reproduce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r>
              <a:rPr lang="de-DE" dirty="0" smtClean="0"/>
              <a:t> </a:t>
            </a:r>
            <a:r>
              <a:rPr lang="de-DE" dirty="0" err="1" smtClean="0"/>
              <a:t>systems</a:t>
            </a:r>
            <a:r>
              <a:rPr lang="de-DE" dirty="0" smtClean="0"/>
              <a:t> (</a:t>
            </a:r>
            <a:r>
              <a:rPr lang="de-DE" dirty="0" err="1" smtClean="0"/>
              <a:t>documentation</a:t>
            </a:r>
            <a:r>
              <a:rPr lang="de-DE" dirty="0" smtClean="0"/>
              <a:t>, </a:t>
            </a:r>
            <a:r>
              <a:rPr lang="de-DE" dirty="0" err="1" smtClean="0"/>
              <a:t>packaging</a:t>
            </a:r>
            <a:r>
              <a:rPr lang="de-DE" dirty="0" smtClean="0"/>
              <a:t>, </a:t>
            </a:r>
            <a:r>
              <a:rPr lang="mr-IN" dirty="0" smtClean="0"/>
              <a:t>…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Recruit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vendors</a:t>
            </a:r>
            <a:r>
              <a:rPr lang="de-DE" dirty="0" smtClean="0"/>
              <a:t> (HW, SW)</a:t>
            </a:r>
          </a:p>
          <a:p>
            <a:r>
              <a:rPr lang="de-DE" dirty="0" smtClean="0"/>
              <a:t>Show </a:t>
            </a:r>
            <a:r>
              <a:rPr lang="de-DE" dirty="0" err="1" smtClean="0"/>
              <a:t>testbed</a:t>
            </a:r>
            <a:r>
              <a:rPr lang="de-DE" dirty="0" smtClean="0"/>
              <a:t> at </a:t>
            </a:r>
            <a:r>
              <a:rPr lang="de-DE" dirty="0" err="1" smtClean="0"/>
              <a:t>trade</a:t>
            </a:r>
            <a:r>
              <a:rPr lang="de-DE" dirty="0" smtClean="0"/>
              <a:t> </a:t>
            </a:r>
            <a:r>
              <a:rPr lang="de-DE" dirty="0" err="1" smtClean="0"/>
              <a:t>shows</a:t>
            </a:r>
            <a:endParaRPr lang="de-DE" dirty="0" smtClean="0"/>
          </a:p>
          <a:p>
            <a:r>
              <a:rPr lang="de-DE" dirty="0" err="1" smtClean="0"/>
              <a:t>Integrate</a:t>
            </a:r>
            <a:r>
              <a:rPr lang="de-DE" dirty="0" smtClean="0"/>
              <a:t> Milo (</a:t>
            </a:r>
            <a:r>
              <a:rPr lang="de-DE" dirty="0" err="1" smtClean="0"/>
              <a:t>feeding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OPC Test Server), </a:t>
            </a:r>
            <a:r>
              <a:rPr lang="de-DE" dirty="0" err="1" smtClean="0"/>
              <a:t>RedHat</a:t>
            </a:r>
            <a:r>
              <a:rPr lang="de-DE" dirty="0" smtClean="0"/>
              <a:t>?</a:t>
            </a:r>
            <a:endParaRPr lang="de-DE" dirty="0"/>
          </a:p>
          <a:p>
            <a:r>
              <a:rPr lang="de-DE" dirty="0" err="1" smtClean="0"/>
              <a:t>Integrate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Eclipse</a:t>
            </a:r>
            <a:r>
              <a:rPr lang="de-DE" dirty="0" smtClean="0"/>
              <a:t> </a:t>
            </a:r>
            <a:r>
              <a:rPr lang="de-DE" dirty="0" err="1" smtClean="0"/>
              <a:t>IoT</a:t>
            </a:r>
            <a:r>
              <a:rPr lang="de-DE" dirty="0" smtClean="0"/>
              <a:t> </a:t>
            </a:r>
            <a:r>
              <a:rPr lang="de-DE" dirty="0" err="1" smtClean="0"/>
              <a:t>projects</a:t>
            </a:r>
            <a:r>
              <a:rPr lang="de-DE" dirty="0" smtClean="0"/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9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platzhalt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 smtClean="0"/>
              <a:t>Thanks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268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609600" y="891576"/>
            <a:ext cx="4696178" cy="4260215"/>
          </a:xfrm>
        </p:spPr>
        <p:txBody>
          <a:bodyPr/>
          <a:lstStyle/>
          <a:p>
            <a:r>
              <a:rPr lang="de-DE" sz="4000" dirty="0" err="1">
                <a:latin typeface="+mn-lt"/>
              </a:rPr>
              <a:t>Purpose</a:t>
            </a:r>
            <a:r>
              <a:rPr lang="de-DE" sz="4000" dirty="0">
                <a:latin typeface="+mn-lt"/>
              </a:rPr>
              <a:t> </a:t>
            </a:r>
            <a:r>
              <a:rPr lang="de-DE" sz="4000" dirty="0" err="1">
                <a:latin typeface="+mn-lt"/>
              </a:rPr>
              <a:t>of</a:t>
            </a:r>
            <a:r>
              <a:rPr lang="de-DE" sz="4000" dirty="0">
                <a:latin typeface="+mn-lt"/>
              </a:rPr>
              <a:t> </a:t>
            </a:r>
            <a:r>
              <a:rPr lang="de-DE" sz="4000" dirty="0" err="1" smtClean="0">
                <a:latin typeface="+mn-lt"/>
              </a:rPr>
              <a:t>testbed</a:t>
            </a:r>
            <a:r>
              <a:rPr lang="de-DE" sz="4000" dirty="0" smtClean="0">
                <a:latin typeface="+mn-lt"/>
              </a:rPr>
              <a:t> </a:t>
            </a:r>
            <a:r>
              <a:rPr lang="de-DE" sz="4000" dirty="0">
                <a:latin typeface="+mn-lt"/>
              </a:rPr>
              <a:t>(</a:t>
            </a:r>
            <a:r>
              <a:rPr lang="de-DE" sz="4000" dirty="0" err="1">
                <a:latin typeface="+mn-lt"/>
              </a:rPr>
              <a:t>among</a:t>
            </a:r>
            <a:r>
              <a:rPr lang="de-DE" sz="4000" dirty="0">
                <a:latin typeface="+mn-lt"/>
              </a:rPr>
              <a:t> </a:t>
            </a:r>
            <a:r>
              <a:rPr lang="de-DE" sz="4000" dirty="0" err="1">
                <a:latin typeface="+mn-lt"/>
              </a:rPr>
              <a:t>others</a:t>
            </a:r>
            <a:r>
              <a:rPr lang="de-DE" sz="4000" dirty="0" smtClean="0">
                <a:latin typeface="+mn-lt"/>
              </a:rPr>
              <a:t>): </a:t>
            </a:r>
            <a:r>
              <a:rPr lang="de-DE" sz="4000" dirty="0" err="1" smtClean="0">
                <a:latin typeface="+mn-lt"/>
              </a:rPr>
              <a:t>How</a:t>
            </a:r>
            <a:r>
              <a:rPr lang="de-DE" sz="4000" dirty="0" smtClean="0">
                <a:latin typeface="+mn-lt"/>
              </a:rPr>
              <a:t> </a:t>
            </a:r>
            <a:r>
              <a:rPr lang="de-DE" sz="4000" dirty="0" err="1" smtClean="0">
                <a:latin typeface="+mn-lt"/>
              </a:rPr>
              <a:t>does</a:t>
            </a:r>
            <a:r>
              <a:rPr lang="de-DE" sz="4000" dirty="0" smtClean="0">
                <a:latin typeface="+mn-lt"/>
              </a:rPr>
              <a:t> </a:t>
            </a:r>
            <a:r>
              <a:rPr lang="de-DE" sz="4000" dirty="0" err="1" smtClean="0">
                <a:latin typeface="+mn-lt"/>
              </a:rPr>
              <a:t>Eclipse</a:t>
            </a:r>
            <a:r>
              <a:rPr lang="de-DE" sz="4000" dirty="0" smtClean="0">
                <a:latin typeface="+mn-lt"/>
              </a:rPr>
              <a:t> </a:t>
            </a:r>
            <a:r>
              <a:rPr lang="de-DE" sz="4000" dirty="0" err="1" smtClean="0">
                <a:latin typeface="+mn-lt"/>
              </a:rPr>
              <a:t>IoT</a:t>
            </a:r>
            <a:r>
              <a:rPr lang="de-DE" sz="4000" dirty="0" smtClean="0">
                <a:latin typeface="+mn-lt"/>
              </a:rPr>
              <a:t> OSS fit Industrie </a:t>
            </a:r>
            <a:r>
              <a:rPr lang="de-DE" sz="4000" dirty="0">
                <a:latin typeface="+mn-lt"/>
              </a:rPr>
              <a:t>4.0/RAMI </a:t>
            </a:r>
            <a:r>
              <a:rPr lang="de-DE" sz="4000" dirty="0" smtClean="0">
                <a:latin typeface="+mn-lt"/>
              </a:rPr>
              <a:t>4.0? </a:t>
            </a:r>
            <a:endParaRPr lang="de-DE" sz="4000" dirty="0">
              <a:latin typeface="+mn-lt"/>
            </a:endParaRPr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4173" y="0"/>
            <a:ext cx="53610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28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.directindustry.de/images_di/photo-g/32335-2575965.jpg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0" b="1190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Bildplatzhalter 1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" b="34"/>
          <a:stretch>
            <a:fillRect/>
          </a:stretch>
        </p:blipFill>
        <p:spPr>
          <a:xfrm>
            <a:off x="503238" y="833438"/>
            <a:ext cx="4668837" cy="4665662"/>
          </a:xfrm>
        </p:spPr>
      </p:pic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 smtClean="0"/>
              <a:t>Production</a:t>
            </a:r>
            <a:r>
              <a:rPr lang="de-DE" dirty="0" smtClean="0"/>
              <a:t> Performance</a:t>
            </a:r>
            <a:r>
              <a:rPr lang="de-DE" dirty="0"/>
              <a:t> </a:t>
            </a:r>
            <a:r>
              <a:rPr lang="de-DE" dirty="0" smtClean="0"/>
              <a:t>Management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938213" y="3081867"/>
            <a:ext cx="4024312" cy="184414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Light-weight </a:t>
            </a:r>
            <a:r>
              <a:rPr lang="de-DE" dirty="0" smtClean="0"/>
              <a:t>...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Condition Monitoring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Predictive Maintenance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016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Production</a:t>
            </a:r>
            <a:r>
              <a:rPr lang="de-DE" dirty="0" smtClean="0"/>
              <a:t> Performance Management</a:t>
            </a:r>
            <a:endParaRPr lang="de-DE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19" y="1450622"/>
            <a:ext cx="11938000" cy="452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609600" y="1795490"/>
            <a:ext cx="9065658" cy="426021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Architectural</a:t>
            </a:r>
            <a:r>
              <a:rPr lang="de-DE" dirty="0" smtClean="0"/>
              <a:t> </a:t>
            </a:r>
            <a:r>
              <a:rPr lang="de-DE" dirty="0" err="1" smtClean="0"/>
              <a:t>Overview</a:t>
            </a:r>
            <a:endParaRPr lang="de-DE" dirty="0"/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7281"/>
            <a:ext cx="12192000" cy="469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75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640398"/>
            <a:ext cx="5192889" cy="1143000"/>
          </a:xfrm>
        </p:spPr>
        <p:txBody>
          <a:bodyPr/>
          <a:lstStyle/>
          <a:p>
            <a:r>
              <a:rPr lang="de-DE" dirty="0" smtClean="0"/>
              <a:t>Public Relations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609600" y="1782764"/>
            <a:ext cx="5192889" cy="4260849"/>
          </a:xfrm>
        </p:spPr>
        <p:txBody>
          <a:bodyPr/>
          <a:lstStyle/>
          <a:p>
            <a:r>
              <a:rPr lang="de-DE" dirty="0" err="1" smtClean="0"/>
              <a:t>Launched</a:t>
            </a:r>
            <a:r>
              <a:rPr lang="de-DE" dirty="0" smtClean="0"/>
              <a:t> last </a:t>
            </a:r>
            <a:r>
              <a:rPr lang="de-DE" dirty="0" err="1" smtClean="0"/>
              <a:t>Thursday</a:t>
            </a:r>
            <a:r>
              <a:rPr lang="de-DE" dirty="0" smtClean="0"/>
              <a:t>: PRs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Eclipse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participants</a:t>
            </a:r>
            <a:endParaRPr lang="de-DE" dirty="0" smtClean="0"/>
          </a:p>
          <a:p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interest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Industrie 4.0 </a:t>
            </a:r>
            <a:r>
              <a:rPr lang="de-DE" dirty="0" err="1" smtClean="0"/>
              <a:t>community</a:t>
            </a:r>
            <a:endParaRPr lang="de-DE" dirty="0" smtClean="0"/>
          </a:p>
          <a:p>
            <a:r>
              <a:rPr lang="de-DE" dirty="0" err="1" smtClean="0"/>
              <a:t>Some</a:t>
            </a:r>
            <a:r>
              <a:rPr lang="de-DE" dirty="0" smtClean="0"/>
              <a:t> press </a:t>
            </a:r>
            <a:r>
              <a:rPr lang="de-DE" dirty="0" err="1" smtClean="0"/>
              <a:t>coverage</a:t>
            </a:r>
            <a:endParaRPr lang="de-DE" dirty="0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8824" y="557143"/>
            <a:ext cx="5243467" cy="53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29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3838221" y="239889"/>
            <a:ext cx="7405511" cy="6378221"/>
          </a:xfrm>
        </p:spPr>
        <p:txBody>
          <a:bodyPr/>
          <a:lstStyle/>
          <a:p>
            <a:r>
              <a:rPr lang="de-DE" sz="2800" dirty="0" smtClean="0"/>
              <a:t>Bosch SI </a:t>
            </a:r>
            <a:r>
              <a:rPr lang="mr-IN" sz="2800" dirty="0" smtClean="0"/>
              <a:t>–</a:t>
            </a:r>
            <a:r>
              <a:rPr lang="de-DE" sz="2800" dirty="0" smtClean="0"/>
              <a:t> </a:t>
            </a:r>
            <a:r>
              <a:rPr lang="de-DE" sz="2800" dirty="0" err="1" smtClean="0"/>
              <a:t>Unide</a:t>
            </a:r>
            <a:r>
              <a:rPr lang="de-DE" sz="2800" dirty="0" smtClean="0"/>
              <a:t>, XDK </a:t>
            </a:r>
            <a:r>
              <a:rPr lang="de-DE" sz="2800" dirty="0" err="1" smtClean="0"/>
              <a:t>integration</a:t>
            </a:r>
            <a:r>
              <a:rPr lang="de-DE" sz="2800" dirty="0"/>
              <a:t> </a:t>
            </a:r>
            <a:r>
              <a:rPr lang="de-DE" sz="2800" dirty="0" smtClean="0"/>
              <a:t>(</a:t>
            </a:r>
            <a:r>
              <a:rPr lang="de-DE" sz="2800" dirty="0" err="1" smtClean="0"/>
              <a:t>here</a:t>
            </a:r>
            <a:r>
              <a:rPr lang="de-DE" sz="2800" dirty="0" smtClean="0"/>
              <a:t>), Backend incl. </a:t>
            </a:r>
            <a:r>
              <a:rPr lang="de-DE" sz="2800" dirty="0" err="1" smtClean="0"/>
              <a:t>Grafana</a:t>
            </a:r>
            <a:r>
              <a:rPr lang="de-DE" sz="2800" dirty="0" smtClean="0"/>
              <a:t>, </a:t>
            </a:r>
            <a:r>
              <a:rPr lang="de-DE" sz="2800" dirty="0" err="1" smtClean="0"/>
              <a:t>Influx</a:t>
            </a:r>
            <a:r>
              <a:rPr lang="de-DE" sz="2800" dirty="0" smtClean="0"/>
              <a:t>, </a:t>
            </a:r>
            <a:r>
              <a:rPr lang="de-DE" sz="2800" dirty="0" err="1" smtClean="0"/>
              <a:t>integration</a:t>
            </a:r>
            <a:r>
              <a:rPr lang="de-DE" sz="2800" dirty="0" smtClean="0"/>
              <a:t> </a:t>
            </a:r>
            <a:r>
              <a:rPr lang="de-DE" sz="2800" dirty="0" err="1" smtClean="0"/>
              <a:t>with</a:t>
            </a:r>
            <a:r>
              <a:rPr lang="de-DE" sz="2800" dirty="0" smtClean="0"/>
              <a:t> Bosch PPM</a:t>
            </a:r>
          </a:p>
          <a:p>
            <a:r>
              <a:rPr lang="de-DE" sz="2800" dirty="0" err="1" smtClean="0"/>
              <a:t>Contact</a:t>
            </a:r>
            <a:r>
              <a:rPr lang="de-DE" sz="2800" dirty="0" smtClean="0"/>
              <a:t> </a:t>
            </a:r>
            <a:r>
              <a:rPr lang="mr-IN" sz="2800" dirty="0" smtClean="0"/>
              <a:t>–</a:t>
            </a:r>
            <a:r>
              <a:rPr lang="de-DE" sz="2800" dirty="0" smtClean="0"/>
              <a:t> </a:t>
            </a:r>
            <a:r>
              <a:rPr lang="de-DE" sz="2800" dirty="0" err="1" smtClean="0"/>
              <a:t>Use</a:t>
            </a:r>
            <a:r>
              <a:rPr lang="de-DE" sz="2800" dirty="0" smtClean="0"/>
              <a:t> </a:t>
            </a:r>
            <a:r>
              <a:rPr lang="de-DE" sz="2800" dirty="0" err="1" smtClean="0"/>
              <a:t>case</a:t>
            </a:r>
            <a:r>
              <a:rPr lang="de-DE" sz="2800" dirty="0" smtClean="0"/>
              <a:t> „</a:t>
            </a:r>
            <a:r>
              <a:rPr lang="de-DE" sz="2800" dirty="0" err="1" smtClean="0"/>
              <a:t>Grinding</a:t>
            </a:r>
            <a:r>
              <a:rPr lang="de-DE" sz="2800" dirty="0" smtClean="0"/>
              <a:t> </a:t>
            </a:r>
            <a:r>
              <a:rPr lang="de-DE" sz="2800" dirty="0" err="1" smtClean="0"/>
              <a:t>Machine</a:t>
            </a:r>
            <a:r>
              <a:rPr lang="de-DE" sz="2800" dirty="0" smtClean="0"/>
              <a:t>“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data</a:t>
            </a:r>
            <a:r>
              <a:rPr lang="de-DE" sz="2800" dirty="0" smtClean="0"/>
              <a:t> </a:t>
            </a:r>
            <a:r>
              <a:rPr lang="de-DE" sz="2800" dirty="0" err="1" smtClean="0"/>
              <a:t>sets</a:t>
            </a:r>
            <a:r>
              <a:rPr lang="de-DE" sz="2800" dirty="0" smtClean="0"/>
              <a:t>, </a:t>
            </a:r>
            <a:r>
              <a:rPr lang="de-DE" sz="2800" dirty="0" err="1" smtClean="0"/>
              <a:t>integration</a:t>
            </a:r>
            <a:r>
              <a:rPr lang="de-DE" sz="2800" dirty="0" smtClean="0"/>
              <a:t> </a:t>
            </a:r>
            <a:r>
              <a:rPr lang="de-DE" sz="2800" dirty="0" err="1" smtClean="0"/>
              <a:t>with</a:t>
            </a:r>
            <a:r>
              <a:rPr lang="de-DE" sz="2800" dirty="0" smtClean="0"/>
              <a:t> Elements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IoT</a:t>
            </a:r>
            <a:endParaRPr lang="de-DE" sz="2800" dirty="0" smtClean="0"/>
          </a:p>
          <a:p>
            <a:r>
              <a:rPr lang="de-DE" sz="2800" dirty="0" err="1" smtClean="0"/>
              <a:t>Eurotech</a:t>
            </a:r>
            <a:r>
              <a:rPr lang="de-DE" sz="2800" dirty="0" smtClean="0"/>
              <a:t> </a:t>
            </a:r>
            <a:r>
              <a:rPr lang="mr-IN" sz="2800" dirty="0" smtClean="0"/>
              <a:t>–</a:t>
            </a:r>
            <a:r>
              <a:rPr lang="de-DE" sz="2800" dirty="0" smtClean="0"/>
              <a:t> Integration </a:t>
            </a:r>
            <a:r>
              <a:rPr lang="de-DE" sz="2800" dirty="0" err="1" smtClean="0"/>
              <a:t>of</a:t>
            </a:r>
            <a:r>
              <a:rPr lang="de-DE" sz="2800" dirty="0" smtClean="0"/>
              <a:t> PPMP </a:t>
            </a:r>
            <a:r>
              <a:rPr lang="de-DE" sz="2800" dirty="0" err="1" smtClean="0"/>
              <a:t>with</a:t>
            </a:r>
            <a:r>
              <a:rPr lang="de-DE" sz="2800" dirty="0" smtClean="0"/>
              <a:t> </a:t>
            </a:r>
            <a:r>
              <a:rPr lang="de-DE" sz="2800" dirty="0" err="1" smtClean="0"/>
              <a:t>Kura</a:t>
            </a:r>
            <a:r>
              <a:rPr lang="de-DE" sz="2800" dirty="0" smtClean="0"/>
              <a:t> </a:t>
            </a:r>
            <a:r>
              <a:rPr lang="de-DE" sz="2800" dirty="0" err="1" smtClean="0"/>
              <a:t>Wires</a:t>
            </a:r>
            <a:r>
              <a:rPr lang="de-DE" sz="2800" dirty="0" smtClean="0"/>
              <a:t> (cool) </a:t>
            </a:r>
          </a:p>
          <a:p>
            <a:r>
              <a:rPr lang="de-DE" sz="2800" dirty="0" err="1" smtClean="0"/>
              <a:t>Fortiss</a:t>
            </a:r>
            <a:r>
              <a:rPr lang="de-DE" sz="2800" dirty="0" smtClean="0"/>
              <a:t> </a:t>
            </a:r>
            <a:r>
              <a:rPr lang="mr-IN" sz="2800" dirty="0" smtClean="0"/>
              <a:t>–</a:t>
            </a:r>
            <a:r>
              <a:rPr lang="de-DE" sz="2800" dirty="0" smtClean="0"/>
              <a:t> Integration </a:t>
            </a:r>
            <a:r>
              <a:rPr lang="de-DE" sz="2800" dirty="0" err="1" smtClean="0"/>
              <a:t>of</a:t>
            </a:r>
            <a:r>
              <a:rPr lang="de-DE" sz="2800" dirty="0"/>
              <a:t> </a:t>
            </a:r>
            <a:r>
              <a:rPr lang="de-DE" sz="2800" dirty="0" smtClean="0"/>
              <a:t>PPMP </a:t>
            </a:r>
            <a:r>
              <a:rPr lang="de-DE" sz="2800" dirty="0" err="1" smtClean="0"/>
              <a:t>with</a:t>
            </a:r>
            <a:r>
              <a:rPr lang="de-DE" sz="2800" dirty="0" smtClean="0"/>
              <a:t> 4DIAC (PLC </a:t>
            </a:r>
            <a:r>
              <a:rPr lang="de-DE" sz="2800" dirty="0" err="1" smtClean="0"/>
              <a:t>Dev</a:t>
            </a:r>
            <a:r>
              <a:rPr lang="de-DE" sz="2800" dirty="0" smtClean="0"/>
              <a:t> Tool)</a:t>
            </a:r>
          </a:p>
          <a:p>
            <a:r>
              <a:rPr lang="de-DE" sz="2800" dirty="0" err="1" smtClean="0"/>
              <a:t>Influx</a:t>
            </a:r>
            <a:r>
              <a:rPr lang="de-DE" sz="2800" dirty="0" smtClean="0"/>
              <a:t> </a:t>
            </a:r>
            <a:r>
              <a:rPr lang="mr-IN" sz="2800" dirty="0" smtClean="0"/>
              <a:t>–</a:t>
            </a:r>
            <a:r>
              <a:rPr lang="de-DE" sz="2800" dirty="0" smtClean="0"/>
              <a:t>Time-</a:t>
            </a:r>
            <a:r>
              <a:rPr lang="de-DE" sz="2800" dirty="0" err="1" smtClean="0"/>
              <a:t>series</a:t>
            </a:r>
            <a:r>
              <a:rPr lang="de-DE" sz="2800" dirty="0" smtClean="0"/>
              <a:t> Database (</a:t>
            </a:r>
            <a:r>
              <a:rPr lang="de-DE" sz="2800" dirty="0" err="1" smtClean="0"/>
              <a:t>future</a:t>
            </a:r>
            <a:r>
              <a:rPr lang="de-DE" sz="2800" dirty="0" smtClean="0"/>
              <a:t> </a:t>
            </a:r>
            <a:r>
              <a:rPr lang="de-DE" sz="2800" dirty="0" err="1" smtClean="0"/>
              <a:t>integration</a:t>
            </a:r>
            <a:r>
              <a:rPr lang="de-DE" sz="2800" dirty="0" smtClean="0"/>
              <a:t> </a:t>
            </a:r>
            <a:r>
              <a:rPr lang="de-DE" sz="2800" dirty="0" err="1" smtClean="0"/>
              <a:t>with</a:t>
            </a:r>
            <a:r>
              <a:rPr lang="de-DE" sz="2800" dirty="0" smtClean="0"/>
              <a:t> </a:t>
            </a:r>
            <a:r>
              <a:rPr lang="de-DE" sz="2800" dirty="0" err="1" smtClean="0"/>
              <a:t>InfluxData‘s</a:t>
            </a:r>
            <a:r>
              <a:rPr lang="de-DE" sz="2800" dirty="0" smtClean="0"/>
              <a:t> </a:t>
            </a:r>
            <a:r>
              <a:rPr lang="de-DE" sz="2800" dirty="0" err="1" smtClean="0"/>
              <a:t>cloud</a:t>
            </a:r>
            <a:r>
              <a:rPr lang="de-DE" sz="2800" dirty="0" smtClean="0"/>
              <a:t>)</a:t>
            </a:r>
          </a:p>
          <a:p>
            <a:endParaRPr lang="de-DE" sz="2800" dirty="0" smtClean="0"/>
          </a:p>
          <a:p>
            <a:r>
              <a:rPr lang="de-DE" sz="2800" dirty="0" smtClean="0">
                <a:latin typeface="+mj-lt"/>
              </a:rPr>
              <a:t>COME AND JOIN US </a:t>
            </a:r>
            <a:r>
              <a:rPr lang="de-DE" sz="2800" dirty="0" smtClean="0"/>
              <a:t>(</a:t>
            </a:r>
            <a:r>
              <a:rPr lang="de-DE" sz="2800" dirty="0" err="1" smtClean="0"/>
              <a:t>Hackday</a:t>
            </a:r>
            <a:r>
              <a:rPr lang="de-DE" sz="2800" dirty="0" smtClean="0"/>
              <a:t> on </a:t>
            </a:r>
            <a:r>
              <a:rPr lang="de-DE" sz="2800" dirty="0" err="1" smtClean="0"/>
              <a:t>Wed</a:t>
            </a:r>
            <a:r>
              <a:rPr lang="de-DE" sz="2800" dirty="0" smtClean="0"/>
              <a:t>)</a:t>
            </a:r>
            <a:endParaRPr lang="de-DE" sz="2800" dirty="0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224" y="0"/>
            <a:ext cx="2375201" cy="51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7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609600" y="1782764"/>
            <a:ext cx="9934222" cy="4260849"/>
          </a:xfrm>
        </p:spPr>
        <p:txBody>
          <a:bodyPr/>
          <a:lstStyle/>
          <a:p>
            <a:r>
              <a:rPr lang="de-DE" sz="2800" dirty="0" smtClean="0"/>
              <a:t>Webpage: </a:t>
            </a:r>
            <a:r>
              <a:rPr lang="de-DE" sz="2800" dirty="0" smtClean="0">
                <a:hlinkClick r:id="rId2"/>
              </a:rPr>
              <a:t>https</a:t>
            </a:r>
            <a:r>
              <a:rPr lang="de-DE" sz="2800" dirty="0">
                <a:hlinkClick r:id="rId2"/>
              </a:rPr>
              <a:t>://iot.eclipse.org/testbeds/production-performance-management</a:t>
            </a:r>
            <a:r>
              <a:rPr lang="de-DE" sz="2800" dirty="0" smtClean="0">
                <a:hlinkClick r:id="rId2"/>
              </a:rPr>
              <a:t>/</a:t>
            </a:r>
            <a:endParaRPr lang="de-DE" sz="2800" dirty="0" smtClean="0"/>
          </a:p>
          <a:p>
            <a:r>
              <a:rPr lang="de-DE" sz="2800" dirty="0" smtClean="0"/>
              <a:t>Repo (datasets, use case, Kura PPMP support): </a:t>
            </a:r>
            <a:r>
              <a:rPr lang="de-DE" sz="2800" dirty="0" smtClean="0">
                <a:hlinkClick r:id="rId3"/>
              </a:rPr>
              <a:t>https</a:t>
            </a:r>
            <a:r>
              <a:rPr lang="de-DE" sz="2800" dirty="0">
                <a:hlinkClick r:id="rId3"/>
              </a:rPr>
              <a:t>://</a:t>
            </a:r>
            <a:r>
              <a:rPr lang="de-DE" sz="2800" dirty="0" smtClean="0">
                <a:hlinkClick r:id="rId3"/>
              </a:rPr>
              <a:t>github.com/eclipselabs/eclipseiot-testbed-productionperformancemanagement</a:t>
            </a:r>
            <a:endParaRPr lang="de-DE" sz="2800" dirty="0" smtClean="0"/>
          </a:p>
          <a:p>
            <a:r>
              <a:rPr lang="de-DE" sz="2800" dirty="0" err="1" smtClean="0"/>
              <a:t>Unide</a:t>
            </a:r>
            <a:r>
              <a:rPr lang="de-DE" sz="2800" dirty="0" smtClean="0"/>
              <a:t> (PPMP) </a:t>
            </a:r>
            <a:r>
              <a:rPr lang="de-DE" sz="2800" dirty="0" err="1" smtClean="0"/>
              <a:t>server</a:t>
            </a:r>
            <a:r>
              <a:rPr lang="de-DE" sz="2800" dirty="0" smtClean="0"/>
              <a:t>, REST API, </a:t>
            </a:r>
            <a:r>
              <a:rPr lang="de-DE" sz="2800" dirty="0" err="1" smtClean="0"/>
              <a:t>Influx</a:t>
            </a:r>
            <a:r>
              <a:rPr lang="de-DE" sz="2800" dirty="0" smtClean="0"/>
              <a:t> TSDB, </a:t>
            </a:r>
            <a:r>
              <a:rPr lang="de-DE" sz="2800" dirty="0" err="1" smtClean="0"/>
              <a:t>Grafana</a:t>
            </a:r>
            <a:r>
              <a:rPr lang="de-DE" sz="2800" dirty="0" smtClean="0"/>
              <a:t> Dashboard</a:t>
            </a:r>
            <a:r>
              <a:rPr lang="de-DE" sz="2800" dirty="0"/>
              <a:t> </a:t>
            </a:r>
            <a:r>
              <a:rPr lang="de-DE" sz="2800" dirty="0" smtClean="0">
                <a:hlinkClick r:id="rId4"/>
              </a:rPr>
              <a:t>http</a:t>
            </a:r>
            <a:r>
              <a:rPr lang="de-DE" sz="2800" dirty="0">
                <a:hlinkClick r:id="rId4"/>
              </a:rPr>
              <a:t>://</a:t>
            </a:r>
            <a:r>
              <a:rPr lang="de-DE" sz="2800" dirty="0" smtClean="0">
                <a:hlinkClick r:id="rId4"/>
              </a:rPr>
              <a:t>unide.eclipse.org/</a:t>
            </a:r>
            <a:endParaRPr lang="de-DE" sz="2800" dirty="0" smtClean="0"/>
          </a:p>
          <a:p>
            <a:r>
              <a:rPr lang="de-DE" sz="2800" dirty="0" err="1" smtClean="0"/>
              <a:t>Upcoming</a:t>
            </a:r>
            <a:r>
              <a:rPr lang="de-DE" sz="2800" dirty="0" smtClean="0"/>
              <a:t>: </a:t>
            </a:r>
            <a:r>
              <a:rPr lang="de-DE" sz="2800" dirty="0" err="1" smtClean="0"/>
              <a:t>tutorials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using</a:t>
            </a:r>
            <a:r>
              <a:rPr lang="de-DE" sz="2800" dirty="0" smtClean="0"/>
              <a:t> </a:t>
            </a:r>
            <a:r>
              <a:rPr lang="de-DE" sz="2800" dirty="0" err="1" smtClean="0"/>
              <a:t>with</a:t>
            </a:r>
            <a:r>
              <a:rPr lang="de-DE" sz="2800" dirty="0" smtClean="0"/>
              <a:t> </a:t>
            </a:r>
            <a:r>
              <a:rPr lang="de-DE" sz="2800" dirty="0" err="1" smtClean="0"/>
              <a:t>commercial</a:t>
            </a:r>
            <a:r>
              <a:rPr lang="de-DE" sz="2800" dirty="0" smtClean="0"/>
              <a:t> </a:t>
            </a:r>
            <a:r>
              <a:rPr lang="de-DE" sz="2800" dirty="0" err="1" smtClean="0"/>
              <a:t>offerings</a:t>
            </a:r>
            <a:r>
              <a:rPr lang="de-DE" sz="2800" dirty="0"/>
              <a:t> </a:t>
            </a:r>
            <a:r>
              <a:rPr lang="de-DE" sz="2800" dirty="0" smtClean="0"/>
              <a:t>like Bosch PPM </a:t>
            </a:r>
            <a:r>
              <a:rPr lang="de-DE" sz="2800" dirty="0" err="1" smtClean="0"/>
              <a:t>and</a:t>
            </a:r>
            <a:r>
              <a:rPr lang="de-DE" sz="2800" dirty="0" smtClean="0"/>
              <a:t> CONTACT Elements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IoT</a:t>
            </a:r>
            <a:endParaRPr lang="de-DE" sz="2800" dirty="0" smtClean="0"/>
          </a:p>
        </p:txBody>
      </p:sp>
    </p:spTree>
    <p:extLst>
      <p:ext uri="{BB962C8B-B14F-4D97-AF65-F5344CB8AC3E}">
        <p14:creationId xmlns:p14="http://schemas.microsoft.com/office/powerpoint/2010/main" val="214216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.directindustry.de/images_di/photo-g/32335-2575965.jpg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0" b="1190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Bildplatzhalter 1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" b="34"/>
          <a:stretch>
            <a:fillRect/>
          </a:stretch>
        </p:blipFill>
        <p:spPr>
          <a:xfrm>
            <a:off x="503238" y="833438"/>
            <a:ext cx="4668837" cy="4665662"/>
          </a:xfrm>
        </p:spPr>
      </p:pic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/>
              <a:t>Condition</a:t>
            </a:r>
            <a:r>
              <a:rPr lang="de-DE" dirty="0"/>
              <a:t> Monitoring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938213" y="2427111"/>
            <a:ext cx="4024312" cy="249890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Such machines have a high workload and faultless operation is important. Replacing the ball screw is time-consuming. It is one of the main causes of downtime.  A prediction of the failure allows for an organized replacement.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5978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879ff80bc78f5aa122642c75d45f5fb38b3432d"/>
</p:tagLst>
</file>

<file path=ppt/theme/theme1.xml><?xml version="1.0" encoding="utf-8"?>
<a:theme xmlns:a="http://schemas.openxmlformats.org/drawingml/2006/main" name="Bulletpoints">
  <a:themeElements>
    <a:clrScheme name="CONTACT">
      <a:dk1>
        <a:srgbClr val="003254"/>
      </a:dk1>
      <a:lt1>
        <a:srgbClr val="FFFFFF"/>
      </a:lt1>
      <a:dk2>
        <a:srgbClr val="565656"/>
      </a:dk2>
      <a:lt2>
        <a:srgbClr val="EBEBEB"/>
      </a:lt2>
      <a:accent1>
        <a:srgbClr val="0080C5"/>
      </a:accent1>
      <a:accent2>
        <a:srgbClr val="28BDD6"/>
      </a:accent2>
      <a:accent3>
        <a:srgbClr val="FCB900"/>
      </a:accent3>
      <a:accent4>
        <a:srgbClr val="92C108"/>
      </a:accent4>
      <a:accent5>
        <a:srgbClr val="E30759"/>
      </a:accent5>
      <a:accent6>
        <a:srgbClr val="F29100"/>
      </a:accent6>
      <a:hlink>
        <a:srgbClr val="28BDD6"/>
      </a:hlink>
      <a:folHlink>
        <a:srgbClr val="003253"/>
      </a:folHlink>
    </a:clrScheme>
    <a:fontScheme name="CONTACT Source Sans Pro">
      <a:majorFont>
        <a:latin typeface="Source Sans Pro Semibold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alpha val="90000"/>
          </a:schemeClr>
        </a:solidFill>
        <a:ln>
          <a:noFill/>
        </a:ln>
      </a:spPr>
      <a:bodyPr vert="vert270" wrap="square" lIns="252000" tIns="252000" rIns="252000" bIns="648000" rtlCol="0" anchor="t" anchorCtr="0">
        <a:noAutofit/>
      </a:bodyPr>
      <a:lstStyle>
        <a:defPPr>
          <a:defRPr sz="2300" dirty="0">
            <a:solidFill>
              <a:srgbClr val="FFFFFF"/>
            </a:solidFill>
            <a:latin typeface="Source Sans Pro Light" charset="0"/>
            <a:ea typeface="Source Sans Pro Light" charset="0"/>
            <a:cs typeface="Source Sans Pro Light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57150">
          <a:solidFill>
            <a:schemeClr val="bg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Custom Color 1">
      <a:srgbClr val="707E87"/>
    </a:custClr>
    <a:custClr name="Custom Color 2">
      <a:srgbClr val="A9B2B7"/>
    </a:custClr>
    <a:custClr name="Custom Color 3">
      <a:srgbClr val="D4D8DB"/>
    </a:custClr>
    <a:custClr name="Custom Color 4">
      <a:srgbClr val="F18E00"/>
    </a:custClr>
    <a:custClr name="Custom Color 5">
      <a:srgbClr val="CE578D"/>
    </a:custClr>
    <a:custClr name="Custom Color 6">
      <a:srgbClr val="E39FBE"/>
    </a:custClr>
    <a:custClr name="Custom Color 7">
      <a:srgbClr val="48BAC2"/>
    </a:custClr>
    <a:custClr name="Custom Color 8">
      <a:srgbClr val="B8E1E1"/>
    </a:custClr>
  </a:custClrLst>
  <a:extLst>
    <a:ext uri="{05A4C25C-085E-4340-85A3-A5531E510DB2}">
      <thm15:themeFamily xmlns:thm15="http://schemas.microsoft.com/office/thememl/2012/main" name="contact-PPTmaster-170530" id="{4A0A6843-98DB-AA4F-801E-4D0CED847F76}" vid="{261BFF3F-6D94-5F44-A19B-2E805E9E26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contact-PPTmaster-170530</Template>
  <TotalTime>0</TotalTime>
  <Words>706</Words>
  <Application>Microsoft Macintosh PowerPoint</Application>
  <PresentationFormat>Breitbild</PresentationFormat>
  <Paragraphs>94</Paragraphs>
  <Slides>16</Slides>
  <Notes>2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6" baseType="lpstr">
      <vt:lpstr>Arial</vt:lpstr>
      <vt:lpstr>Arial Unicode MS</vt:lpstr>
      <vt:lpstr>Calibri</vt:lpstr>
      <vt:lpstr>Source Sans Pro</vt:lpstr>
      <vt:lpstr>Source Sans Pro Black</vt:lpstr>
      <vt:lpstr>Source Sans Pro Light</vt:lpstr>
      <vt:lpstr>Source Sans Pro Semibold</vt:lpstr>
      <vt:lpstr>Symbol</vt:lpstr>
      <vt:lpstr>Wingdings</vt:lpstr>
      <vt:lpstr>Bulletpoints</vt:lpstr>
      <vt:lpstr>PowerPoint-Präsentation</vt:lpstr>
      <vt:lpstr>PowerPoint-Präsentation</vt:lpstr>
      <vt:lpstr>PowerPoint-Präsentation</vt:lpstr>
      <vt:lpstr>Production Performance Management</vt:lpstr>
      <vt:lpstr>Architectural Overview</vt:lpstr>
      <vt:lpstr>Public Relations</vt:lpstr>
      <vt:lpstr>PowerPoint-Präsentation</vt:lpstr>
      <vt:lpstr>What is available now?</vt:lpstr>
      <vt:lpstr>PowerPoint-Präsentation</vt:lpstr>
      <vt:lpstr>PowerPoint-Präsentation</vt:lpstr>
      <vt:lpstr>What and how is it measured?</vt:lpstr>
      <vt:lpstr>Solution</vt:lpstr>
      <vt:lpstr>PowerPoint-Präsentation</vt:lpstr>
      <vt:lpstr>Kura Wires</vt:lpstr>
      <vt:lpstr>Next Steps</vt:lpstr>
      <vt:lpstr>PowerPoint-Präsentation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Roland Drewinski</dc:creator>
  <cp:lastModifiedBy>Frank Patz</cp:lastModifiedBy>
  <cp:revision>235</cp:revision>
  <cp:lastPrinted>2017-05-30T10:00:49Z</cp:lastPrinted>
  <dcterms:created xsi:type="dcterms:W3CDTF">2017-05-31T08:10:05Z</dcterms:created>
  <dcterms:modified xsi:type="dcterms:W3CDTF">2017-11-29T15:12:51Z</dcterms:modified>
</cp:coreProperties>
</file>