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355" autoAdjust="0"/>
  </p:normalViewPr>
  <p:slideViewPr>
    <p:cSldViewPr>
      <p:cViewPr varScale="1">
        <p:scale>
          <a:sx n="99" d="100"/>
          <a:sy n="99" d="100"/>
        </p:scale>
        <p:origin x="-97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2B0D5A2-E269-4515-8997-6B13F9536212}" type="datetimeFigureOut">
              <a:rPr lang="de-DE" smtClean="0"/>
              <a:t>24.01.2012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DE7E83F-22B7-402C-B05E-6008514DAAC9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DE7E83F-22B7-402C-B05E-6008514DAAC9}" type="slidenum">
              <a:rPr lang="de-DE" smtClean="0"/>
              <a:t>1</a:t>
            </a:fld>
            <a:endParaRPr lang="de-DE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pPr/>
              <a:t>24.01.2012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hteck 18"/>
          <p:cNvSpPr/>
          <p:nvPr/>
        </p:nvSpPr>
        <p:spPr>
          <a:xfrm>
            <a:off x="177119" y="1124744"/>
            <a:ext cx="6767816" cy="1440161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t" anchorCtr="0"/>
          <a:lstStyle/>
          <a:p>
            <a:pPr algn="r"/>
            <a:r>
              <a:rPr lang="de-DE" sz="1600" smtClean="0"/>
              <a:t>asynch. Workflow </a:t>
            </a:r>
            <a:r>
              <a:rPr lang="de-DE" sz="1600" i="1" smtClean="0"/>
              <a:t>webCrawling</a:t>
            </a:r>
            <a:endParaRPr lang="de-DE" sz="1600" i="1"/>
          </a:p>
        </p:txBody>
      </p:sp>
      <p:cxnSp>
        <p:nvCxnSpPr>
          <p:cNvPr id="204" name="Gerade Verbindung mit Pfeil 203"/>
          <p:cNvCxnSpPr>
            <a:stCxn id="64" idx="2"/>
            <a:endCxn id="89" idx="0"/>
          </p:cNvCxnSpPr>
          <p:nvPr/>
        </p:nvCxnSpPr>
        <p:spPr>
          <a:xfrm flipH="1">
            <a:off x="3380967" y="2304631"/>
            <a:ext cx="2700300" cy="47629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Rechteck 21"/>
          <p:cNvSpPr/>
          <p:nvPr/>
        </p:nvSpPr>
        <p:spPr>
          <a:xfrm>
            <a:off x="5109159" y="2492896"/>
            <a:ext cx="2160240" cy="423123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vert270" lIns="36000" rIns="36000" rtlCol="0" anchor="b" anchorCtr="0"/>
          <a:lstStyle/>
          <a:p>
            <a:pPr algn="r"/>
            <a:r>
              <a:rPr lang="de-DE" sz="1600" smtClean="0"/>
              <a:t>asynch. Workflow </a:t>
            </a:r>
            <a:r>
              <a:rPr lang="de-DE" sz="1600" i="1" smtClean="0"/>
              <a:t>updateIndex</a:t>
            </a:r>
            <a:endParaRPr lang="de-DE" sz="1600" i="1"/>
          </a:p>
        </p:txBody>
      </p:sp>
      <p:sp>
        <p:nvSpPr>
          <p:cNvPr id="7" name="Rechteck 6"/>
          <p:cNvSpPr/>
          <p:nvPr/>
        </p:nvSpPr>
        <p:spPr>
          <a:xfrm>
            <a:off x="5478829" y="2708920"/>
            <a:ext cx="1218186" cy="64728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600" smtClean="0"/>
              <a:t>Bulk</a:t>
            </a:r>
          </a:p>
          <a:p>
            <a:pPr algn="ctr"/>
            <a:r>
              <a:rPr lang="de-DE" sz="1600" smtClean="0"/>
              <a:t>Builder</a:t>
            </a:r>
          </a:p>
        </p:txBody>
      </p:sp>
      <p:sp>
        <p:nvSpPr>
          <p:cNvPr id="30" name="Rechteck 29"/>
          <p:cNvSpPr/>
          <p:nvPr/>
        </p:nvSpPr>
        <p:spPr>
          <a:xfrm>
            <a:off x="4427984" y="3689647"/>
            <a:ext cx="325128" cy="23762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smtClean="0"/>
              <a:t>Blackboard</a:t>
            </a:r>
          </a:p>
        </p:txBody>
      </p:sp>
      <p:sp>
        <p:nvSpPr>
          <p:cNvPr id="32" name="Flussdiagramm: Magnetplattenspeicher 31"/>
          <p:cNvSpPr/>
          <p:nvPr/>
        </p:nvSpPr>
        <p:spPr>
          <a:xfrm>
            <a:off x="8247068" y="2132856"/>
            <a:ext cx="678515" cy="726106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400" smtClean="0"/>
              <a:t>Object</a:t>
            </a:r>
          </a:p>
          <a:p>
            <a:pPr algn="ctr"/>
            <a:r>
              <a:rPr lang="de-DE" sz="1400" smtClean="0"/>
              <a:t>Store</a:t>
            </a:r>
          </a:p>
        </p:txBody>
      </p:sp>
      <p:sp>
        <p:nvSpPr>
          <p:cNvPr id="26" name="Rechteck 25"/>
          <p:cNvSpPr/>
          <p:nvPr/>
        </p:nvSpPr>
        <p:spPr>
          <a:xfrm>
            <a:off x="359532" y="1549678"/>
            <a:ext cx="1229767" cy="75495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sz="1600" smtClean="0"/>
              <a:t>WebCrawler</a:t>
            </a:r>
            <a:br>
              <a:rPr lang="de-DE" sz="1600" smtClean="0"/>
            </a:br>
            <a:r>
              <a:rPr lang="de-DE" sz="1600" smtClean="0"/>
              <a:t>Worker</a:t>
            </a:r>
            <a:endParaRPr lang="de-DE" sz="1600" smtClean="0"/>
          </a:p>
        </p:txBody>
      </p:sp>
      <p:sp>
        <p:nvSpPr>
          <p:cNvPr id="36" name="Rechteck 35"/>
          <p:cNvSpPr/>
          <p:nvPr/>
        </p:nvSpPr>
        <p:spPr>
          <a:xfrm>
            <a:off x="5487861" y="3618157"/>
            <a:ext cx="1220511" cy="64424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smtClean="0"/>
              <a:t>Pipeline</a:t>
            </a:r>
            <a:endParaRPr lang="de-DE" sz="1600" smtClean="0"/>
          </a:p>
          <a:p>
            <a:pPr algn="ctr"/>
            <a:r>
              <a:rPr lang="de-DE" sz="1600" smtClean="0"/>
              <a:t>Worker</a:t>
            </a:r>
          </a:p>
        </p:txBody>
      </p:sp>
      <p:sp>
        <p:nvSpPr>
          <p:cNvPr id="40" name="Rechteck 39"/>
          <p:cNvSpPr/>
          <p:nvPr/>
        </p:nvSpPr>
        <p:spPr>
          <a:xfrm>
            <a:off x="5270548" y="4571813"/>
            <a:ext cx="1674386" cy="1913417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vert="vert270" lIns="36000" rIns="36000" rtlCol="0" anchor="b" anchorCtr="0"/>
          <a:lstStyle/>
          <a:p>
            <a:r>
              <a:rPr lang="de-DE" sz="1600" smtClean="0"/>
              <a:t>Pipelines</a:t>
            </a:r>
            <a:endParaRPr lang="de-DE" sz="1600"/>
          </a:p>
        </p:txBody>
      </p:sp>
      <p:sp>
        <p:nvSpPr>
          <p:cNvPr id="39" name="Rechteck 38"/>
          <p:cNvSpPr/>
          <p:nvPr/>
        </p:nvSpPr>
        <p:spPr>
          <a:xfrm>
            <a:off x="5519350" y="4739153"/>
            <a:ext cx="400397" cy="1568727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sz="1400" smtClean="0"/>
              <a:t>AddPipeline</a:t>
            </a:r>
          </a:p>
        </p:txBody>
      </p:sp>
      <p:sp>
        <p:nvSpPr>
          <p:cNvPr id="45" name="Flussdiagramm: Magnetplattenspeicher 44"/>
          <p:cNvSpPr/>
          <p:nvPr/>
        </p:nvSpPr>
        <p:spPr>
          <a:xfrm>
            <a:off x="7812360" y="4941168"/>
            <a:ext cx="1002387" cy="1176372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200" smtClean="0"/>
              <a:t>Solr Index</a:t>
            </a:r>
            <a:endParaRPr lang="de-DE" sz="1200" smtClean="0"/>
          </a:p>
        </p:txBody>
      </p:sp>
      <p:cxnSp>
        <p:nvCxnSpPr>
          <p:cNvPr id="48" name="Gerade Verbindung mit Pfeil 47"/>
          <p:cNvCxnSpPr>
            <a:stCxn id="88" idx="2"/>
            <a:endCxn id="89" idx="0"/>
          </p:cNvCxnSpPr>
          <p:nvPr/>
        </p:nvCxnSpPr>
        <p:spPr>
          <a:xfrm>
            <a:off x="2618399" y="2304631"/>
            <a:ext cx="762568" cy="47629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Gerade Verbindung 51"/>
          <p:cNvCxnSpPr>
            <a:stCxn id="7" idx="2"/>
            <a:endCxn id="36" idx="0"/>
          </p:cNvCxnSpPr>
          <p:nvPr/>
        </p:nvCxnSpPr>
        <p:spPr>
          <a:xfrm>
            <a:off x="6087922" y="3356205"/>
            <a:ext cx="10195" cy="261952"/>
          </a:xfrm>
          <a:prstGeom prst="line">
            <a:avLst/>
          </a:prstGeom>
          <a:ln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Rechteck 55"/>
          <p:cNvSpPr/>
          <p:nvPr/>
        </p:nvSpPr>
        <p:spPr>
          <a:xfrm>
            <a:off x="7596336" y="1412777"/>
            <a:ext cx="325128" cy="324035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smtClean="0"/>
              <a:t>Job-/Task management</a:t>
            </a:r>
          </a:p>
        </p:txBody>
      </p:sp>
      <p:cxnSp>
        <p:nvCxnSpPr>
          <p:cNvPr id="59" name="Gerade Verbindung mit Pfeil 58"/>
          <p:cNvCxnSpPr>
            <a:stCxn id="64" idx="2"/>
            <a:endCxn id="7" idx="0"/>
          </p:cNvCxnSpPr>
          <p:nvPr/>
        </p:nvCxnSpPr>
        <p:spPr>
          <a:xfrm>
            <a:off x="6081267" y="2304631"/>
            <a:ext cx="6655" cy="40428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Gerade Verbindung 62"/>
          <p:cNvCxnSpPr>
            <a:stCxn id="36" idx="2"/>
            <a:endCxn id="40" idx="0"/>
          </p:cNvCxnSpPr>
          <p:nvPr/>
        </p:nvCxnSpPr>
        <p:spPr>
          <a:xfrm>
            <a:off x="6098117" y="4262402"/>
            <a:ext cx="9624" cy="309411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Gerade Verbindung mit Pfeil 68"/>
          <p:cNvCxnSpPr/>
          <p:nvPr/>
        </p:nvCxnSpPr>
        <p:spPr>
          <a:xfrm>
            <a:off x="7925509" y="2539539"/>
            <a:ext cx="337218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Gerade Verbindung mit Pfeil 72"/>
          <p:cNvCxnSpPr/>
          <p:nvPr/>
        </p:nvCxnSpPr>
        <p:spPr>
          <a:xfrm>
            <a:off x="7269398" y="4419728"/>
            <a:ext cx="326938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Gerade Verbindung mit Pfeil 74"/>
          <p:cNvCxnSpPr/>
          <p:nvPr/>
        </p:nvCxnSpPr>
        <p:spPr>
          <a:xfrm>
            <a:off x="4749119" y="3977679"/>
            <a:ext cx="749331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Gerade Verbindung mit Pfeil 77"/>
          <p:cNvCxnSpPr/>
          <p:nvPr/>
        </p:nvCxnSpPr>
        <p:spPr>
          <a:xfrm>
            <a:off x="4749119" y="5777879"/>
            <a:ext cx="489290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Gerade Verbindung mit Pfeil 83"/>
          <p:cNvCxnSpPr>
            <a:stCxn id="39" idx="3"/>
            <a:endCxn id="45" idx="2"/>
          </p:cNvCxnSpPr>
          <p:nvPr/>
        </p:nvCxnSpPr>
        <p:spPr>
          <a:xfrm>
            <a:off x="5919747" y="5523517"/>
            <a:ext cx="1892613" cy="5837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Gerade Verbindung mit Pfeil 86"/>
          <p:cNvCxnSpPr>
            <a:stCxn id="60" idx="3"/>
            <a:endCxn id="45" idx="2"/>
          </p:cNvCxnSpPr>
          <p:nvPr/>
        </p:nvCxnSpPr>
        <p:spPr>
          <a:xfrm>
            <a:off x="6601556" y="5528627"/>
            <a:ext cx="1210804" cy="727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Rechteck 87"/>
          <p:cNvSpPr/>
          <p:nvPr/>
        </p:nvSpPr>
        <p:spPr>
          <a:xfrm>
            <a:off x="1953776" y="1549678"/>
            <a:ext cx="1329246" cy="75495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sz="1600" smtClean="0"/>
              <a:t>DeltaChecker</a:t>
            </a:r>
            <a:br>
              <a:rPr lang="de-DE" sz="1600" smtClean="0"/>
            </a:br>
            <a:r>
              <a:rPr lang="de-DE" sz="1600" smtClean="0"/>
              <a:t>Worker</a:t>
            </a:r>
            <a:endParaRPr lang="de-DE" sz="1600" smtClean="0"/>
          </a:p>
        </p:txBody>
      </p:sp>
      <p:sp>
        <p:nvSpPr>
          <p:cNvPr id="89" name="Rechteck 88"/>
          <p:cNvSpPr/>
          <p:nvPr/>
        </p:nvSpPr>
        <p:spPr>
          <a:xfrm>
            <a:off x="2876911" y="2780928"/>
            <a:ext cx="1008112" cy="58750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sz="1600" smtClean="0"/>
              <a:t>Delta</a:t>
            </a:r>
            <a:endParaRPr lang="de-DE" sz="1600" smtClean="0"/>
          </a:p>
          <a:p>
            <a:pPr algn="ctr"/>
            <a:r>
              <a:rPr lang="de-DE" sz="1600" smtClean="0"/>
              <a:t>Service</a:t>
            </a:r>
            <a:endParaRPr lang="de-DE" sz="1600" smtClean="0"/>
          </a:p>
        </p:txBody>
      </p:sp>
      <p:cxnSp>
        <p:nvCxnSpPr>
          <p:cNvPr id="92" name="Gerade Verbindung 91"/>
          <p:cNvCxnSpPr>
            <a:stCxn id="149" idx="1"/>
            <a:endCxn id="26" idx="0"/>
          </p:cNvCxnSpPr>
          <p:nvPr/>
        </p:nvCxnSpPr>
        <p:spPr>
          <a:xfrm flipH="1">
            <a:off x="974416" y="941258"/>
            <a:ext cx="1614463" cy="608420"/>
          </a:xfrm>
          <a:prstGeom prst="line">
            <a:avLst/>
          </a:prstGeom>
          <a:ln>
            <a:solidFill>
              <a:schemeClr val="accent3">
                <a:lumMod val="75000"/>
              </a:schemeClr>
            </a:solidFill>
            <a:headEnd type="none" w="med" len="med"/>
            <a:tailEnd type="arrow" w="med" len="med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sp>
        <p:nvSpPr>
          <p:cNvPr id="94" name="Flussdiagramm: Magnetplattenspeicher 93"/>
          <p:cNvSpPr/>
          <p:nvPr/>
        </p:nvSpPr>
        <p:spPr>
          <a:xfrm>
            <a:off x="8267616" y="3530759"/>
            <a:ext cx="729975" cy="726106"/>
          </a:xfrm>
          <a:prstGeom prst="flowChartMagneticDisk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400" smtClean="0"/>
              <a:t>Zoo-</a:t>
            </a:r>
          </a:p>
          <a:p>
            <a:pPr algn="ctr"/>
            <a:r>
              <a:rPr lang="de-DE" sz="1400"/>
              <a:t>k</a:t>
            </a:r>
            <a:r>
              <a:rPr lang="de-DE" sz="1400" smtClean="0"/>
              <a:t>eeper</a:t>
            </a:r>
          </a:p>
        </p:txBody>
      </p:sp>
      <p:cxnSp>
        <p:nvCxnSpPr>
          <p:cNvPr id="95" name="Gerade Verbindung mit Pfeil 94"/>
          <p:cNvCxnSpPr/>
          <p:nvPr/>
        </p:nvCxnSpPr>
        <p:spPr>
          <a:xfrm>
            <a:off x="7925509" y="3913433"/>
            <a:ext cx="337218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Textfeld 95"/>
          <p:cNvSpPr txBox="1"/>
          <p:nvPr/>
        </p:nvSpPr>
        <p:spPr>
          <a:xfrm>
            <a:off x="356631" y="2276872"/>
            <a:ext cx="35618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(3)</a:t>
            </a:r>
            <a:endParaRPr lang="de-DE" sz="1200"/>
          </a:p>
        </p:txBody>
      </p:sp>
      <p:sp>
        <p:nvSpPr>
          <p:cNvPr id="98" name="Textfeld 97"/>
          <p:cNvSpPr txBox="1"/>
          <p:nvPr/>
        </p:nvSpPr>
        <p:spPr>
          <a:xfrm>
            <a:off x="7733676" y="872356"/>
            <a:ext cx="3561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(1)</a:t>
            </a:r>
            <a:br>
              <a:rPr lang="de-DE" sz="1200" smtClean="0"/>
            </a:br>
            <a:r>
              <a:rPr lang="de-DE" sz="1200" smtClean="0"/>
              <a:t>(2)</a:t>
            </a:r>
            <a:endParaRPr lang="de-DE" sz="1200"/>
          </a:p>
        </p:txBody>
      </p:sp>
      <p:sp>
        <p:nvSpPr>
          <p:cNvPr id="99" name="Textfeld 98"/>
          <p:cNvSpPr txBox="1"/>
          <p:nvPr/>
        </p:nvSpPr>
        <p:spPr>
          <a:xfrm>
            <a:off x="2012815" y="2276872"/>
            <a:ext cx="35618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(4)</a:t>
            </a:r>
            <a:endParaRPr lang="de-DE" sz="1200"/>
          </a:p>
        </p:txBody>
      </p:sp>
      <p:sp>
        <p:nvSpPr>
          <p:cNvPr id="103" name="Textfeld 102"/>
          <p:cNvSpPr txBox="1"/>
          <p:nvPr/>
        </p:nvSpPr>
        <p:spPr>
          <a:xfrm>
            <a:off x="5181167" y="3573016"/>
            <a:ext cx="35618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(8)</a:t>
            </a:r>
            <a:endParaRPr lang="de-DE" sz="1200"/>
          </a:p>
        </p:txBody>
      </p:sp>
      <p:sp>
        <p:nvSpPr>
          <p:cNvPr id="106" name="Textfeld 105"/>
          <p:cNvSpPr txBox="1"/>
          <p:nvPr/>
        </p:nvSpPr>
        <p:spPr>
          <a:xfrm>
            <a:off x="6069870" y="4283470"/>
            <a:ext cx="35618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</a:t>
            </a:r>
            <a:r>
              <a:rPr lang="de-DE" sz="1200" smtClean="0"/>
              <a:t>9</a:t>
            </a:r>
            <a:r>
              <a:rPr lang="de-DE" sz="1200" smtClean="0"/>
              <a:t>)</a:t>
            </a:r>
            <a:endParaRPr lang="de-DE" sz="1200"/>
          </a:p>
        </p:txBody>
      </p:sp>
      <p:sp>
        <p:nvSpPr>
          <p:cNvPr id="108" name="Textfeld 107"/>
          <p:cNvSpPr txBox="1"/>
          <p:nvPr/>
        </p:nvSpPr>
        <p:spPr>
          <a:xfrm>
            <a:off x="4716015" y="5489847"/>
            <a:ext cx="43473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de-DE" sz="1200" smtClean="0"/>
              <a:t>(</a:t>
            </a:r>
            <a:r>
              <a:rPr lang="de-DE" sz="1200" smtClean="0"/>
              <a:t>10)</a:t>
            </a:r>
            <a:endParaRPr lang="de-DE" sz="1200"/>
          </a:p>
        </p:txBody>
      </p:sp>
      <p:sp>
        <p:nvSpPr>
          <p:cNvPr id="109" name="Textfeld 108"/>
          <p:cNvSpPr txBox="1"/>
          <p:nvPr/>
        </p:nvSpPr>
        <p:spPr>
          <a:xfrm>
            <a:off x="7341407" y="5517232"/>
            <a:ext cx="4347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</a:t>
            </a:r>
            <a:r>
              <a:rPr lang="de-DE" sz="1200" smtClean="0"/>
              <a:t>11)</a:t>
            </a:r>
            <a:endParaRPr lang="de-DE" sz="1200"/>
          </a:p>
        </p:txBody>
      </p:sp>
      <p:sp>
        <p:nvSpPr>
          <p:cNvPr id="61" name="Rechteck 60"/>
          <p:cNvSpPr/>
          <p:nvPr/>
        </p:nvSpPr>
        <p:spPr>
          <a:xfrm>
            <a:off x="3656031" y="1549678"/>
            <a:ext cx="1368152" cy="75495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sz="1600" smtClean="0"/>
              <a:t>WebFetcher</a:t>
            </a:r>
          </a:p>
          <a:p>
            <a:pPr algn="ctr"/>
            <a:r>
              <a:rPr lang="de-DE" sz="1600" smtClean="0"/>
              <a:t>Worker</a:t>
            </a:r>
            <a:endParaRPr lang="de-DE" sz="1600" smtClean="0"/>
          </a:p>
        </p:txBody>
      </p:sp>
      <p:sp>
        <p:nvSpPr>
          <p:cNvPr id="64" name="Rechteck 63"/>
          <p:cNvSpPr/>
          <p:nvPr/>
        </p:nvSpPr>
        <p:spPr>
          <a:xfrm>
            <a:off x="5397191" y="1549678"/>
            <a:ext cx="1368152" cy="75495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sz="1600" smtClean="0"/>
              <a:t>UpdatePusher</a:t>
            </a:r>
            <a:br>
              <a:rPr lang="de-DE" sz="1600" smtClean="0"/>
            </a:br>
            <a:r>
              <a:rPr lang="de-DE" sz="1600" smtClean="0"/>
              <a:t>Worker</a:t>
            </a:r>
            <a:endParaRPr lang="de-DE" sz="1600" smtClean="0"/>
          </a:p>
        </p:txBody>
      </p:sp>
      <p:cxnSp>
        <p:nvCxnSpPr>
          <p:cNvPr id="66" name="Form 65"/>
          <p:cNvCxnSpPr>
            <a:stCxn id="26" idx="3"/>
            <a:endCxn id="26" idx="1"/>
          </p:cNvCxnSpPr>
          <p:nvPr/>
        </p:nvCxnSpPr>
        <p:spPr>
          <a:xfrm flipH="1">
            <a:off x="359532" y="1927155"/>
            <a:ext cx="1229767" cy="12700"/>
          </a:xfrm>
          <a:prstGeom prst="bentConnector5">
            <a:avLst>
              <a:gd name="adj1" fmla="val -10762"/>
              <a:gd name="adj2" fmla="val -5080372"/>
              <a:gd name="adj3" fmla="val 107631"/>
            </a:avLst>
          </a:prstGeom>
          <a:ln>
            <a:headEnd type="non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Gerade Verbindung mit Pfeil 70"/>
          <p:cNvCxnSpPr/>
          <p:nvPr/>
        </p:nvCxnSpPr>
        <p:spPr>
          <a:xfrm>
            <a:off x="6948264" y="1916832"/>
            <a:ext cx="648072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Gerade Verbindung mit Pfeil 79"/>
          <p:cNvCxnSpPr>
            <a:stCxn id="118" idx="4"/>
            <a:endCxn id="56" idx="0"/>
          </p:cNvCxnSpPr>
          <p:nvPr/>
        </p:nvCxnSpPr>
        <p:spPr>
          <a:xfrm flipH="1">
            <a:off x="7758900" y="809328"/>
            <a:ext cx="14555" cy="60344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Smiley 117"/>
          <p:cNvSpPr/>
          <p:nvPr/>
        </p:nvSpPr>
        <p:spPr>
          <a:xfrm>
            <a:off x="7557431" y="404664"/>
            <a:ext cx="432048" cy="404664"/>
          </a:xfrm>
          <a:prstGeom prst="smileyFace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120" name="Gerade Verbindung 119"/>
          <p:cNvCxnSpPr>
            <a:stCxn id="88" idx="3"/>
            <a:endCxn id="61" idx="1"/>
          </p:cNvCxnSpPr>
          <p:nvPr/>
        </p:nvCxnSpPr>
        <p:spPr>
          <a:xfrm>
            <a:off x="3283022" y="1927155"/>
            <a:ext cx="373009" cy="0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Gerade Verbindung 122"/>
          <p:cNvCxnSpPr>
            <a:stCxn id="61" idx="3"/>
            <a:endCxn id="64" idx="1"/>
          </p:cNvCxnSpPr>
          <p:nvPr/>
        </p:nvCxnSpPr>
        <p:spPr>
          <a:xfrm>
            <a:off x="5024183" y="1927155"/>
            <a:ext cx="373008" cy="0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Gerade Verbindung 126"/>
          <p:cNvCxnSpPr>
            <a:stCxn id="26" idx="3"/>
            <a:endCxn id="88" idx="1"/>
          </p:cNvCxnSpPr>
          <p:nvPr/>
        </p:nvCxnSpPr>
        <p:spPr>
          <a:xfrm>
            <a:off x="1589299" y="1927155"/>
            <a:ext cx="364477" cy="0"/>
          </a:xfrm>
          <a:prstGeom prst="line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9" name="Wolke 148"/>
          <p:cNvSpPr/>
          <p:nvPr/>
        </p:nvSpPr>
        <p:spPr>
          <a:xfrm>
            <a:off x="1940807" y="144339"/>
            <a:ext cx="1296143" cy="797768"/>
          </a:xfrm>
          <a:prstGeom prst="cloud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Web</a:t>
            </a:r>
            <a:endParaRPr lang="de-DE"/>
          </a:p>
        </p:txBody>
      </p:sp>
      <p:sp>
        <p:nvSpPr>
          <p:cNvPr id="60" name="Rechteck 59"/>
          <p:cNvSpPr/>
          <p:nvPr/>
        </p:nvSpPr>
        <p:spPr>
          <a:xfrm>
            <a:off x="6201159" y="4749374"/>
            <a:ext cx="400397" cy="1558506"/>
          </a:xfrm>
          <a:prstGeom prst="rect">
            <a:avLst/>
          </a:prstGeom>
          <a:solidFill>
            <a:schemeClr val="bg1">
              <a:lumMod val="50000"/>
            </a:schemeClr>
          </a:solidFill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de-DE" sz="1400" smtClean="0"/>
              <a:t>DeletePipeline</a:t>
            </a:r>
          </a:p>
        </p:txBody>
      </p:sp>
      <p:sp>
        <p:nvSpPr>
          <p:cNvPr id="174" name="Rechteck 173"/>
          <p:cNvSpPr/>
          <p:nvPr/>
        </p:nvSpPr>
        <p:spPr>
          <a:xfrm>
            <a:off x="467544" y="2780928"/>
            <a:ext cx="1008112" cy="587503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sz="1600" smtClean="0"/>
              <a:t>Visited</a:t>
            </a:r>
            <a:br>
              <a:rPr lang="de-DE" sz="1600" smtClean="0"/>
            </a:br>
            <a:r>
              <a:rPr lang="de-DE" sz="1600" smtClean="0"/>
              <a:t>Links</a:t>
            </a:r>
            <a:endParaRPr lang="de-DE" sz="1600" smtClean="0"/>
          </a:p>
        </p:txBody>
      </p:sp>
      <p:sp>
        <p:nvSpPr>
          <p:cNvPr id="176" name="Textfeld 175"/>
          <p:cNvSpPr txBox="1"/>
          <p:nvPr/>
        </p:nvSpPr>
        <p:spPr>
          <a:xfrm>
            <a:off x="3668999" y="2276872"/>
            <a:ext cx="35618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(5)</a:t>
            </a:r>
            <a:endParaRPr lang="de-DE" sz="1200"/>
          </a:p>
        </p:txBody>
      </p:sp>
      <p:sp>
        <p:nvSpPr>
          <p:cNvPr id="177" name="Textfeld 176"/>
          <p:cNvSpPr txBox="1"/>
          <p:nvPr/>
        </p:nvSpPr>
        <p:spPr>
          <a:xfrm>
            <a:off x="5181167" y="2708920"/>
            <a:ext cx="35618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(7)</a:t>
            </a:r>
            <a:endParaRPr lang="de-DE" sz="1200"/>
          </a:p>
        </p:txBody>
      </p:sp>
      <p:cxnSp>
        <p:nvCxnSpPr>
          <p:cNvPr id="180" name="Gerade Verbindung mit Pfeil 179"/>
          <p:cNvCxnSpPr>
            <a:stCxn id="26" idx="2"/>
            <a:endCxn id="174" idx="0"/>
          </p:cNvCxnSpPr>
          <p:nvPr/>
        </p:nvCxnSpPr>
        <p:spPr>
          <a:xfrm flipH="1">
            <a:off x="971600" y="2304631"/>
            <a:ext cx="2816" cy="47629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2" name="Textfeld 101"/>
          <p:cNvSpPr txBox="1"/>
          <p:nvPr/>
        </p:nvSpPr>
        <p:spPr>
          <a:xfrm>
            <a:off x="6078770" y="2276872"/>
            <a:ext cx="35618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(6)</a:t>
            </a:r>
            <a:endParaRPr lang="de-DE" sz="1200"/>
          </a:p>
        </p:txBody>
      </p:sp>
      <p:cxnSp>
        <p:nvCxnSpPr>
          <p:cNvPr id="198" name="Gerade Verbindung 197"/>
          <p:cNvCxnSpPr>
            <a:stCxn id="149" idx="1"/>
            <a:endCxn id="61" idx="0"/>
          </p:cNvCxnSpPr>
          <p:nvPr/>
        </p:nvCxnSpPr>
        <p:spPr>
          <a:xfrm>
            <a:off x="2588879" y="941258"/>
            <a:ext cx="1751228" cy="608420"/>
          </a:xfrm>
          <a:prstGeom prst="line">
            <a:avLst/>
          </a:prstGeom>
          <a:ln>
            <a:solidFill>
              <a:schemeClr val="accent3">
                <a:lumMod val="75000"/>
              </a:schemeClr>
            </a:solidFill>
            <a:headEnd type="none" w="med" len="med"/>
            <a:tailEnd type="arrow" w="med" len="med"/>
          </a:ln>
        </p:spPr>
        <p:style>
          <a:lnRef idx="1">
            <a:schemeClr val="accent3"/>
          </a:lnRef>
          <a:fillRef idx="0">
            <a:schemeClr val="accent3"/>
          </a:fillRef>
          <a:effectRef idx="0">
            <a:schemeClr val="accent3"/>
          </a:effectRef>
          <a:fontRef idx="minor">
            <a:schemeClr val="tx1"/>
          </a:fontRef>
        </p:style>
      </p:cxnSp>
      <p:sp>
        <p:nvSpPr>
          <p:cNvPr id="227" name="Textfeld 226"/>
          <p:cNvSpPr txBox="1"/>
          <p:nvPr/>
        </p:nvSpPr>
        <p:spPr>
          <a:xfrm>
            <a:off x="6516216" y="836712"/>
            <a:ext cx="43473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sz="1200" smtClean="0"/>
              <a:t>(</a:t>
            </a:r>
            <a:r>
              <a:rPr lang="de-DE" sz="1200" smtClean="0"/>
              <a:t>12)</a:t>
            </a:r>
            <a:endParaRPr lang="de-DE" sz="1200"/>
          </a:p>
        </p:txBody>
      </p:sp>
    </p:spTree>
    <p:extLst>
      <p:ext uri="{BB962C8B-B14F-4D97-AF65-F5344CB8AC3E}">
        <p14:creationId xmlns:p14="http://schemas.microsoft.com/office/powerpoint/2010/main" xmlns="" val="4863672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69</Words>
  <Application>Microsoft Office PowerPoint</Application>
  <PresentationFormat>Bildschirmpräsentation (4:3)</PresentationFormat>
  <Paragraphs>37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Weber, Andreas</dc:creator>
  <cp:lastModifiedBy>Jürgen Schumacher</cp:lastModifiedBy>
  <cp:revision>136</cp:revision>
  <dcterms:created xsi:type="dcterms:W3CDTF">2011-09-05T07:22:46Z</dcterms:created>
  <dcterms:modified xsi:type="dcterms:W3CDTF">2012-01-24T11:42:08Z</dcterms:modified>
</cp:coreProperties>
</file>

<file path=docProps/thumbnail.jpeg>
</file>