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55" autoAdjust="0"/>
  </p:normalViewPr>
  <p:slideViewPr>
    <p:cSldViewPr>
      <p:cViewPr varScale="1">
        <p:scale>
          <a:sx n="99" d="100"/>
          <a:sy n="99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0D5A2-E269-4515-8997-6B13F9536212}" type="datetimeFigureOut">
              <a:rPr lang="de-DE" smtClean="0"/>
              <a:t>24.01.2012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7E83F-22B7-402C-B05E-6008514DAAC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E83F-22B7-402C-B05E-6008514DAAC9}" type="slidenum">
              <a:rPr lang="de-DE" smtClean="0"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24.01.2012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177119" y="1124744"/>
            <a:ext cx="6767816" cy="144016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r"/>
            <a:r>
              <a:rPr lang="de-DE" sz="1600" smtClean="0"/>
              <a:t>asynch. Workflow </a:t>
            </a:r>
            <a:r>
              <a:rPr lang="de-DE" sz="1600" i="1" smtClean="0"/>
              <a:t>webCrawling</a:t>
            </a:r>
            <a:endParaRPr lang="de-DE" sz="1600" i="1"/>
          </a:p>
        </p:txBody>
      </p:sp>
      <p:cxnSp>
        <p:nvCxnSpPr>
          <p:cNvPr id="204" name="Gerade Verbindung mit Pfeil 203"/>
          <p:cNvCxnSpPr>
            <a:stCxn id="64" idx="2"/>
            <a:endCxn id="89" idx="0"/>
          </p:cNvCxnSpPr>
          <p:nvPr/>
        </p:nvCxnSpPr>
        <p:spPr>
          <a:xfrm flipH="1">
            <a:off x="3380967" y="2304631"/>
            <a:ext cx="2700300" cy="4762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5109159" y="2492896"/>
            <a:ext cx="2160240" cy="42312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lIns="36000" rIns="36000" rtlCol="0" anchor="b" anchorCtr="0"/>
          <a:lstStyle/>
          <a:p>
            <a:pPr algn="r"/>
            <a:r>
              <a:rPr lang="de-DE" sz="1600" smtClean="0"/>
              <a:t>asynch. Workflow </a:t>
            </a:r>
            <a:r>
              <a:rPr lang="de-DE" sz="1600" i="1" smtClean="0"/>
              <a:t>updateIndex</a:t>
            </a:r>
            <a:endParaRPr lang="de-DE" sz="1600" i="1"/>
          </a:p>
        </p:txBody>
      </p:sp>
      <p:sp>
        <p:nvSpPr>
          <p:cNvPr id="7" name="Rechteck 6"/>
          <p:cNvSpPr/>
          <p:nvPr/>
        </p:nvSpPr>
        <p:spPr>
          <a:xfrm>
            <a:off x="5478829" y="2708920"/>
            <a:ext cx="1218186" cy="647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Bulk</a:t>
            </a:r>
          </a:p>
          <a:p>
            <a:pPr algn="ctr"/>
            <a:r>
              <a:rPr lang="de-DE" sz="1600" smtClean="0"/>
              <a:t>Builder</a:t>
            </a:r>
          </a:p>
        </p:txBody>
      </p:sp>
      <p:sp>
        <p:nvSpPr>
          <p:cNvPr id="30" name="Rechteck 29"/>
          <p:cNvSpPr/>
          <p:nvPr/>
        </p:nvSpPr>
        <p:spPr>
          <a:xfrm>
            <a:off x="4427984" y="3689647"/>
            <a:ext cx="32512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mtClean="0"/>
              <a:t>Blackboard</a:t>
            </a:r>
          </a:p>
        </p:txBody>
      </p:sp>
      <p:sp>
        <p:nvSpPr>
          <p:cNvPr id="32" name="Flussdiagramm: Magnetplattenspeicher 31"/>
          <p:cNvSpPr/>
          <p:nvPr/>
        </p:nvSpPr>
        <p:spPr>
          <a:xfrm>
            <a:off x="8247068" y="2132856"/>
            <a:ext cx="678515" cy="72610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/>
              <a:t>Object</a:t>
            </a:r>
          </a:p>
          <a:p>
            <a:pPr algn="ctr"/>
            <a:r>
              <a:rPr lang="de-DE" sz="1400" smtClean="0"/>
              <a:t>Store</a:t>
            </a:r>
          </a:p>
        </p:txBody>
      </p:sp>
      <p:sp>
        <p:nvSpPr>
          <p:cNvPr id="26" name="Rechteck 25"/>
          <p:cNvSpPr/>
          <p:nvPr/>
        </p:nvSpPr>
        <p:spPr>
          <a:xfrm>
            <a:off x="359532" y="1549678"/>
            <a:ext cx="1229767" cy="754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WebCrawler</a:t>
            </a:r>
            <a:br>
              <a:rPr lang="de-DE" sz="1600" smtClean="0"/>
            </a:br>
            <a:r>
              <a:rPr lang="de-DE" sz="1600" smtClean="0"/>
              <a:t>Worker</a:t>
            </a:r>
            <a:endParaRPr lang="de-DE" sz="1600" smtClean="0"/>
          </a:p>
        </p:txBody>
      </p:sp>
      <p:sp>
        <p:nvSpPr>
          <p:cNvPr id="36" name="Rechteck 35"/>
          <p:cNvSpPr/>
          <p:nvPr/>
        </p:nvSpPr>
        <p:spPr>
          <a:xfrm>
            <a:off x="5487861" y="3618157"/>
            <a:ext cx="1220511" cy="644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smtClean="0"/>
              <a:t>Pipeline</a:t>
            </a:r>
            <a:endParaRPr lang="de-DE" sz="1600" smtClean="0"/>
          </a:p>
          <a:p>
            <a:pPr algn="ctr"/>
            <a:r>
              <a:rPr lang="de-DE" sz="1600" smtClean="0"/>
              <a:t>Worker</a:t>
            </a:r>
          </a:p>
        </p:txBody>
      </p:sp>
      <p:sp>
        <p:nvSpPr>
          <p:cNvPr id="40" name="Rechteck 39"/>
          <p:cNvSpPr/>
          <p:nvPr/>
        </p:nvSpPr>
        <p:spPr>
          <a:xfrm>
            <a:off x="5270548" y="4571813"/>
            <a:ext cx="1674386" cy="191341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270" lIns="36000" rIns="36000" rtlCol="0" anchor="b" anchorCtr="0"/>
          <a:lstStyle/>
          <a:p>
            <a:r>
              <a:rPr lang="de-DE" sz="1600" smtClean="0"/>
              <a:t>Pipelines</a:t>
            </a:r>
            <a:endParaRPr lang="de-DE" sz="1600"/>
          </a:p>
        </p:txBody>
      </p:sp>
      <p:sp>
        <p:nvSpPr>
          <p:cNvPr id="39" name="Rechteck 38"/>
          <p:cNvSpPr/>
          <p:nvPr/>
        </p:nvSpPr>
        <p:spPr>
          <a:xfrm>
            <a:off x="5519350" y="4739153"/>
            <a:ext cx="400397" cy="156872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400" smtClean="0"/>
              <a:t>AddPipeline</a:t>
            </a:r>
          </a:p>
        </p:txBody>
      </p:sp>
      <p:sp>
        <p:nvSpPr>
          <p:cNvPr id="45" name="Flussdiagramm: Magnetplattenspeicher 44"/>
          <p:cNvSpPr/>
          <p:nvPr/>
        </p:nvSpPr>
        <p:spPr>
          <a:xfrm>
            <a:off x="7812360" y="4941168"/>
            <a:ext cx="1002387" cy="117637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smtClean="0"/>
              <a:t>Solr Index</a:t>
            </a:r>
            <a:endParaRPr lang="de-DE" sz="1200" smtClean="0"/>
          </a:p>
        </p:txBody>
      </p:sp>
      <p:cxnSp>
        <p:nvCxnSpPr>
          <p:cNvPr id="48" name="Gerade Verbindung mit Pfeil 47"/>
          <p:cNvCxnSpPr>
            <a:stCxn id="88" idx="2"/>
            <a:endCxn id="89" idx="0"/>
          </p:cNvCxnSpPr>
          <p:nvPr/>
        </p:nvCxnSpPr>
        <p:spPr>
          <a:xfrm>
            <a:off x="2618399" y="2304631"/>
            <a:ext cx="762568" cy="4762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>
            <a:stCxn id="7" idx="2"/>
            <a:endCxn id="36" idx="0"/>
          </p:cNvCxnSpPr>
          <p:nvPr/>
        </p:nvCxnSpPr>
        <p:spPr>
          <a:xfrm>
            <a:off x="6087922" y="3356205"/>
            <a:ext cx="10195" cy="261952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hteck 55"/>
          <p:cNvSpPr/>
          <p:nvPr/>
        </p:nvSpPr>
        <p:spPr>
          <a:xfrm>
            <a:off x="7596336" y="1412777"/>
            <a:ext cx="325128" cy="32403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mtClean="0"/>
              <a:t>Job-/Task management</a:t>
            </a:r>
          </a:p>
        </p:txBody>
      </p:sp>
      <p:cxnSp>
        <p:nvCxnSpPr>
          <p:cNvPr id="59" name="Gerade Verbindung mit Pfeil 58"/>
          <p:cNvCxnSpPr>
            <a:stCxn id="64" idx="2"/>
            <a:endCxn id="7" idx="0"/>
          </p:cNvCxnSpPr>
          <p:nvPr/>
        </p:nvCxnSpPr>
        <p:spPr>
          <a:xfrm>
            <a:off x="6081267" y="2304631"/>
            <a:ext cx="6655" cy="4042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>
            <a:stCxn id="36" idx="2"/>
            <a:endCxn id="40" idx="0"/>
          </p:cNvCxnSpPr>
          <p:nvPr/>
        </p:nvCxnSpPr>
        <p:spPr>
          <a:xfrm>
            <a:off x="6098117" y="4262402"/>
            <a:ext cx="9624" cy="309411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/>
          <p:nvPr/>
        </p:nvCxnSpPr>
        <p:spPr>
          <a:xfrm>
            <a:off x="7925509" y="2539539"/>
            <a:ext cx="33721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/>
          <p:cNvCxnSpPr/>
          <p:nvPr/>
        </p:nvCxnSpPr>
        <p:spPr>
          <a:xfrm>
            <a:off x="7269398" y="4419728"/>
            <a:ext cx="32693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/>
          <p:nvPr/>
        </p:nvCxnSpPr>
        <p:spPr>
          <a:xfrm>
            <a:off x="4749119" y="3977679"/>
            <a:ext cx="74933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mit Pfeil 77"/>
          <p:cNvCxnSpPr/>
          <p:nvPr/>
        </p:nvCxnSpPr>
        <p:spPr>
          <a:xfrm>
            <a:off x="4749119" y="5777879"/>
            <a:ext cx="48929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/>
          <p:cNvCxnSpPr>
            <a:stCxn id="39" idx="3"/>
            <a:endCxn id="45" idx="2"/>
          </p:cNvCxnSpPr>
          <p:nvPr/>
        </p:nvCxnSpPr>
        <p:spPr>
          <a:xfrm>
            <a:off x="5919747" y="5523517"/>
            <a:ext cx="1892613" cy="58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/>
          <p:cNvCxnSpPr>
            <a:stCxn id="60" idx="3"/>
            <a:endCxn id="45" idx="2"/>
          </p:cNvCxnSpPr>
          <p:nvPr/>
        </p:nvCxnSpPr>
        <p:spPr>
          <a:xfrm>
            <a:off x="6601556" y="5528627"/>
            <a:ext cx="1210804" cy="72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hteck 87"/>
          <p:cNvSpPr/>
          <p:nvPr/>
        </p:nvSpPr>
        <p:spPr>
          <a:xfrm>
            <a:off x="1953776" y="1549678"/>
            <a:ext cx="1329246" cy="754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DeltaChecker</a:t>
            </a:r>
            <a:br>
              <a:rPr lang="de-DE" sz="1600" smtClean="0"/>
            </a:br>
            <a:r>
              <a:rPr lang="de-DE" sz="1600" smtClean="0"/>
              <a:t>Worker</a:t>
            </a:r>
            <a:endParaRPr lang="de-DE" sz="1600" smtClean="0"/>
          </a:p>
        </p:txBody>
      </p:sp>
      <p:sp>
        <p:nvSpPr>
          <p:cNvPr id="89" name="Rechteck 88"/>
          <p:cNvSpPr/>
          <p:nvPr/>
        </p:nvSpPr>
        <p:spPr>
          <a:xfrm>
            <a:off x="2876911" y="2780928"/>
            <a:ext cx="1008112" cy="58750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Delta</a:t>
            </a:r>
            <a:endParaRPr lang="de-DE" sz="1600" smtClean="0"/>
          </a:p>
          <a:p>
            <a:pPr algn="ctr"/>
            <a:r>
              <a:rPr lang="de-DE" sz="1600" smtClean="0"/>
              <a:t>Service</a:t>
            </a:r>
            <a:endParaRPr lang="de-DE" sz="1600" smtClean="0"/>
          </a:p>
        </p:txBody>
      </p:sp>
      <p:cxnSp>
        <p:nvCxnSpPr>
          <p:cNvPr id="92" name="Gerade Verbindung 91"/>
          <p:cNvCxnSpPr>
            <a:stCxn id="149" idx="1"/>
            <a:endCxn id="26" idx="0"/>
          </p:cNvCxnSpPr>
          <p:nvPr/>
        </p:nvCxnSpPr>
        <p:spPr>
          <a:xfrm flipH="1">
            <a:off x="974416" y="941258"/>
            <a:ext cx="1614463" cy="60842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4" name="Flussdiagramm: Magnetplattenspeicher 93"/>
          <p:cNvSpPr/>
          <p:nvPr/>
        </p:nvSpPr>
        <p:spPr>
          <a:xfrm>
            <a:off x="8267616" y="3530759"/>
            <a:ext cx="729975" cy="72610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/>
              <a:t>Zoo-</a:t>
            </a:r>
          </a:p>
          <a:p>
            <a:pPr algn="ctr"/>
            <a:r>
              <a:rPr lang="de-DE" sz="1400"/>
              <a:t>k</a:t>
            </a:r>
            <a:r>
              <a:rPr lang="de-DE" sz="1400" smtClean="0"/>
              <a:t>eeper</a:t>
            </a:r>
          </a:p>
        </p:txBody>
      </p:sp>
      <p:cxnSp>
        <p:nvCxnSpPr>
          <p:cNvPr id="95" name="Gerade Verbindung mit Pfeil 94"/>
          <p:cNvCxnSpPr/>
          <p:nvPr/>
        </p:nvCxnSpPr>
        <p:spPr>
          <a:xfrm>
            <a:off x="7925509" y="3913433"/>
            <a:ext cx="33721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feld 95"/>
          <p:cNvSpPr txBox="1"/>
          <p:nvPr/>
        </p:nvSpPr>
        <p:spPr>
          <a:xfrm>
            <a:off x="356631" y="227687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(3)</a:t>
            </a:r>
            <a:endParaRPr lang="de-DE" sz="1200"/>
          </a:p>
        </p:txBody>
      </p:sp>
      <p:sp>
        <p:nvSpPr>
          <p:cNvPr id="98" name="Textfeld 97"/>
          <p:cNvSpPr txBox="1"/>
          <p:nvPr/>
        </p:nvSpPr>
        <p:spPr>
          <a:xfrm>
            <a:off x="7733676" y="872356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(1)</a:t>
            </a:r>
            <a:br>
              <a:rPr lang="de-DE" sz="1200" smtClean="0"/>
            </a:br>
            <a:r>
              <a:rPr lang="de-DE" sz="1200" smtClean="0"/>
              <a:t>(2)</a:t>
            </a:r>
            <a:endParaRPr lang="de-DE" sz="1200"/>
          </a:p>
        </p:txBody>
      </p:sp>
      <p:sp>
        <p:nvSpPr>
          <p:cNvPr id="99" name="Textfeld 98"/>
          <p:cNvSpPr txBox="1"/>
          <p:nvPr/>
        </p:nvSpPr>
        <p:spPr>
          <a:xfrm>
            <a:off x="2012815" y="227687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(4)</a:t>
            </a:r>
            <a:endParaRPr lang="de-DE" sz="1200"/>
          </a:p>
        </p:txBody>
      </p:sp>
      <p:sp>
        <p:nvSpPr>
          <p:cNvPr id="103" name="Textfeld 102"/>
          <p:cNvSpPr txBox="1"/>
          <p:nvPr/>
        </p:nvSpPr>
        <p:spPr>
          <a:xfrm>
            <a:off x="5181167" y="3573016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(8)</a:t>
            </a:r>
            <a:endParaRPr lang="de-DE" sz="1200"/>
          </a:p>
        </p:txBody>
      </p:sp>
      <p:sp>
        <p:nvSpPr>
          <p:cNvPr id="106" name="Textfeld 105"/>
          <p:cNvSpPr txBox="1"/>
          <p:nvPr/>
        </p:nvSpPr>
        <p:spPr>
          <a:xfrm>
            <a:off x="6069870" y="428347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</a:t>
            </a:r>
            <a:r>
              <a:rPr lang="de-DE" sz="1200" smtClean="0"/>
              <a:t>9</a:t>
            </a:r>
            <a:r>
              <a:rPr lang="de-DE" sz="1200" smtClean="0"/>
              <a:t>)</a:t>
            </a:r>
            <a:endParaRPr lang="de-DE" sz="1200"/>
          </a:p>
        </p:txBody>
      </p:sp>
      <p:sp>
        <p:nvSpPr>
          <p:cNvPr id="108" name="Textfeld 107"/>
          <p:cNvSpPr txBox="1"/>
          <p:nvPr/>
        </p:nvSpPr>
        <p:spPr>
          <a:xfrm>
            <a:off x="4716015" y="5489847"/>
            <a:ext cx="4347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smtClean="0"/>
              <a:t>(</a:t>
            </a:r>
            <a:r>
              <a:rPr lang="de-DE" sz="1200" smtClean="0"/>
              <a:t>10)</a:t>
            </a:r>
            <a:endParaRPr lang="de-DE" sz="1200"/>
          </a:p>
        </p:txBody>
      </p:sp>
      <p:sp>
        <p:nvSpPr>
          <p:cNvPr id="109" name="Textfeld 108"/>
          <p:cNvSpPr txBox="1"/>
          <p:nvPr/>
        </p:nvSpPr>
        <p:spPr>
          <a:xfrm>
            <a:off x="7341407" y="5517232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</a:t>
            </a:r>
            <a:r>
              <a:rPr lang="de-DE" sz="1200" smtClean="0"/>
              <a:t>11)</a:t>
            </a:r>
            <a:endParaRPr lang="de-DE" sz="1200"/>
          </a:p>
        </p:txBody>
      </p:sp>
      <p:sp>
        <p:nvSpPr>
          <p:cNvPr id="61" name="Rechteck 60"/>
          <p:cNvSpPr/>
          <p:nvPr/>
        </p:nvSpPr>
        <p:spPr>
          <a:xfrm>
            <a:off x="3656031" y="1549678"/>
            <a:ext cx="1368152" cy="754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WebFetcher</a:t>
            </a:r>
          </a:p>
          <a:p>
            <a:pPr algn="ctr"/>
            <a:r>
              <a:rPr lang="de-DE" sz="1600" smtClean="0"/>
              <a:t>Worker</a:t>
            </a:r>
            <a:endParaRPr lang="de-DE" sz="1600" smtClean="0"/>
          </a:p>
        </p:txBody>
      </p:sp>
      <p:sp>
        <p:nvSpPr>
          <p:cNvPr id="64" name="Rechteck 63"/>
          <p:cNvSpPr/>
          <p:nvPr/>
        </p:nvSpPr>
        <p:spPr>
          <a:xfrm>
            <a:off x="5397191" y="1549678"/>
            <a:ext cx="1368152" cy="754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UpdatePusher</a:t>
            </a:r>
            <a:br>
              <a:rPr lang="de-DE" sz="1600" smtClean="0"/>
            </a:br>
            <a:r>
              <a:rPr lang="de-DE" sz="1600" smtClean="0"/>
              <a:t>Worker</a:t>
            </a:r>
            <a:endParaRPr lang="de-DE" sz="1600" smtClean="0"/>
          </a:p>
        </p:txBody>
      </p:sp>
      <p:cxnSp>
        <p:nvCxnSpPr>
          <p:cNvPr id="66" name="Form 65"/>
          <p:cNvCxnSpPr>
            <a:stCxn id="26" idx="3"/>
            <a:endCxn id="26" idx="1"/>
          </p:cNvCxnSpPr>
          <p:nvPr/>
        </p:nvCxnSpPr>
        <p:spPr>
          <a:xfrm flipH="1">
            <a:off x="359532" y="1927155"/>
            <a:ext cx="1229767" cy="12700"/>
          </a:xfrm>
          <a:prstGeom prst="bentConnector5">
            <a:avLst>
              <a:gd name="adj1" fmla="val -10762"/>
              <a:gd name="adj2" fmla="val -5080372"/>
              <a:gd name="adj3" fmla="val 107631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/>
          <p:nvPr/>
        </p:nvCxnSpPr>
        <p:spPr>
          <a:xfrm>
            <a:off x="6948264" y="1916832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>
            <a:stCxn id="118" idx="4"/>
            <a:endCxn id="56" idx="0"/>
          </p:cNvCxnSpPr>
          <p:nvPr/>
        </p:nvCxnSpPr>
        <p:spPr>
          <a:xfrm flipH="1">
            <a:off x="7758900" y="809328"/>
            <a:ext cx="14555" cy="6034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Smiley 117"/>
          <p:cNvSpPr/>
          <p:nvPr/>
        </p:nvSpPr>
        <p:spPr>
          <a:xfrm>
            <a:off x="7557431" y="404664"/>
            <a:ext cx="432048" cy="404664"/>
          </a:xfrm>
          <a:prstGeom prst="smileyFac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0" name="Gerade Verbindung 119"/>
          <p:cNvCxnSpPr>
            <a:stCxn id="88" idx="3"/>
            <a:endCxn id="61" idx="1"/>
          </p:cNvCxnSpPr>
          <p:nvPr/>
        </p:nvCxnSpPr>
        <p:spPr>
          <a:xfrm>
            <a:off x="3283022" y="1927155"/>
            <a:ext cx="373009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 Verbindung 122"/>
          <p:cNvCxnSpPr>
            <a:stCxn id="61" idx="3"/>
            <a:endCxn id="64" idx="1"/>
          </p:cNvCxnSpPr>
          <p:nvPr/>
        </p:nvCxnSpPr>
        <p:spPr>
          <a:xfrm>
            <a:off x="5024183" y="1927155"/>
            <a:ext cx="373008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126"/>
          <p:cNvCxnSpPr>
            <a:stCxn id="26" idx="3"/>
            <a:endCxn id="88" idx="1"/>
          </p:cNvCxnSpPr>
          <p:nvPr/>
        </p:nvCxnSpPr>
        <p:spPr>
          <a:xfrm>
            <a:off x="1589299" y="1927155"/>
            <a:ext cx="364477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Wolke 148"/>
          <p:cNvSpPr/>
          <p:nvPr/>
        </p:nvSpPr>
        <p:spPr>
          <a:xfrm>
            <a:off x="1940807" y="144339"/>
            <a:ext cx="1296143" cy="797768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Web</a:t>
            </a:r>
            <a:endParaRPr lang="de-DE"/>
          </a:p>
        </p:txBody>
      </p:sp>
      <p:sp>
        <p:nvSpPr>
          <p:cNvPr id="60" name="Rechteck 59"/>
          <p:cNvSpPr/>
          <p:nvPr/>
        </p:nvSpPr>
        <p:spPr>
          <a:xfrm>
            <a:off x="6201159" y="4749374"/>
            <a:ext cx="400397" cy="155850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400" smtClean="0"/>
              <a:t>DeletePipeline</a:t>
            </a:r>
          </a:p>
        </p:txBody>
      </p:sp>
      <p:sp>
        <p:nvSpPr>
          <p:cNvPr id="174" name="Rechteck 173"/>
          <p:cNvSpPr/>
          <p:nvPr/>
        </p:nvSpPr>
        <p:spPr>
          <a:xfrm>
            <a:off x="467544" y="2780928"/>
            <a:ext cx="1008112" cy="58750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Visited</a:t>
            </a:r>
            <a:br>
              <a:rPr lang="de-DE" sz="1600" smtClean="0"/>
            </a:br>
            <a:r>
              <a:rPr lang="de-DE" sz="1600" smtClean="0"/>
              <a:t>Links</a:t>
            </a:r>
            <a:endParaRPr lang="de-DE" sz="1600" smtClean="0"/>
          </a:p>
        </p:txBody>
      </p:sp>
      <p:sp>
        <p:nvSpPr>
          <p:cNvPr id="176" name="Textfeld 175"/>
          <p:cNvSpPr txBox="1"/>
          <p:nvPr/>
        </p:nvSpPr>
        <p:spPr>
          <a:xfrm>
            <a:off x="3668999" y="227687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(5)</a:t>
            </a:r>
            <a:endParaRPr lang="de-DE" sz="1200"/>
          </a:p>
        </p:txBody>
      </p:sp>
      <p:sp>
        <p:nvSpPr>
          <p:cNvPr id="177" name="Textfeld 176"/>
          <p:cNvSpPr txBox="1"/>
          <p:nvPr/>
        </p:nvSpPr>
        <p:spPr>
          <a:xfrm>
            <a:off x="5181167" y="270892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(7)</a:t>
            </a:r>
            <a:endParaRPr lang="de-DE" sz="1200"/>
          </a:p>
        </p:txBody>
      </p:sp>
      <p:cxnSp>
        <p:nvCxnSpPr>
          <p:cNvPr id="180" name="Gerade Verbindung mit Pfeil 179"/>
          <p:cNvCxnSpPr>
            <a:stCxn id="26" idx="2"/>
            <a:endCxn id="174" idx="0"/>
          </p:cNvCxnSpPr>
          <p:nvPr/>
        </p:nvCxnSpPr>
        <p:spPr>
          <a:xfrm flipH="1">
            <a:off x="971600" y="2304631"/>
            <a:ext cx="2816" cy="4762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6078770" y="227687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(6)</a:t>
            </a:r>
            <a:endParaRPr lang="de-DE" sz="1200"/>
          </a:p>
        </p:txBody>
      </p:sp>
      <p:cxnSp>
        <p:nvCxnSpPr>
          <p:cNvPr id="198" name="Gerade Verbindung 197"/>
          <p:cNvCxnSpPr>
            <a:stCxn id="149" idx="1"/>
            <a:endCxn id="61" idx="0"/>
          </p:cNvCxnSpPr>
          <p:nvPr/>
        </p:nvCxnSpPr>
        <p:spPr>
          <a:xfrm>
            <a:off x="2588879" y="941258"/>
            <a:ext cx="1751228" cy="60842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7" name="Textfeld 226"/>
          <p:cNvSpPr txBox="1"/>
          <p:nvPr/>
        </p:nvSpPr>
        <p:spPr>
          <a:xfrm>
            <a:off x="6516216" y="836712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</a:t>
            </a:r>
            <a:r>
              <a:rPr lang="de-DE" sz="1200" smtClean="0"/>
              <a:t>12)</a:t>
            </a:r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xmlns="" val="48636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Bildschirmpräsentation (4:3)</PresentationFormat>
  <Paragraphs>37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Weber, Andreas</dc:creator>
  <cp:lastModifiedBy>Jürgen Schumacher</cp:lastModifiedBy>
  <cp:revision>136</cp:revision>
  <dcterms:created xsi:type="dcterms:W3CDTF">2011-09-05T07:22:46Z</dcterms:created>
  <dcterms:modified xsi:type="dcterms:W3CDTF">2012-01-24T11:42:08Z</dcterms:modified>
</cp:coreProperties>
</file>